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2.xml" ContentType="application/vnd.openxmlformats-officedocument.drawingml.char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19"/>
  </p:notesMasterIdLst>
  <p:handoutMasterIdLst>
    <p:handoutMasterId r:id="rId20"/>
  </p:handout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</p:sldIdLst>
  <p:sldSz cx="9144000" cy="6858000" type="screen4x3"/>
  <p:notesSz cx="7559675" cy="10691813"/>
  <p:defaultTextStyle>
    <a:defPPr>
      <a:defRPr lang="lt-L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155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microsoft.com/office/2015/10/relationships/revisionInfo" Target="revisionInfo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image" Target="../media/image16.jpg"/><Relationship Id="rId4" Type="http://schemas.openxmlformats.org/officeDocument/2006/relationships/oleObject" Target="NULL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t-LT"/>
  <c:roundedCorners val="0"/>
  <c:style val="2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v>Column 1</c:v>
          </c:tx>
          <c:spPr>
            <a:solidFill>
              <a:srgbClr val="004586"/>
            </a:solidFill>
            <a:ln>
              <a:noFill/>
            </a:ln>
          </c:spPr>
          <c:invertIfNegative val="0"/>
          <c:cat>
            <c:strLit>
              <c:ptCount val="4"/>
              <c:pt idx="0">
                <c:v>Row 1</c:v>
              </c:pt>
              <c:pt idx="1">
                <c:v>Row 2</c:v>
              </c:pt>
              <c:pt idx="2">
                <c:v>Row 3</c:v>
              </c:pt>
              <c:pt idx="3">
                <c:v>Row 4</c:v>
              </c:pt>
            </c:strLit>
          </c:cat>
          <c:val>
            <c:numLit>
              <c:formatCode>General</c:formatCode>
              <c:ptCount val="4"/>
              <c:pt idx="0">
                <c:v>9.1</c:v>
              </c:pt>
              <c:pt idx="1">
                <c:v>2.4</c:v>
              </c:pt>
              <c:pt idx="2">
                <c:v>3.1</c:v>
              </c:pt>
              <c:pt idx="3">
                <c:v>4.3</c:v>
              </c:pt>
            </c:numLit>
          </c:val>
          <c:extLst>
            <c:ext xmlns:c16="http://schemas.microsoft.com/office/drawing/2014/chart" uri="{C3380CC4-5D6E-409C-BE32-E72D297353CC}">
              <c16:uniqueId val="{00000000-8820-4E9C-AE7B-C901BDEEB55D}"/>
            </c:ext>
          </c:extLst>
        </c:ser>
        <c:ser>
          <c:idx val="1"/>
          <c:order val="1"/>
          <c:tx>
            <c:v>Column 2</c:v>
          </c:tx>
          <c:spPr>
            <a:solidFill>
              <a:srgbClr val="FF420E"/>
            </a:solidFill>
            <a:ln>
              <a:noFill/>
            </a:ln>
          </c:spPr>
          <c:invertIfNegative val="0"/>
          <c:cat>
            <c:strLit>
              <c:ptCount val="4"/>
              <c:pt idx="0">
                <c:v>Row 1</c:v>
              </c:pt>
              <c:pt idx="1">
                <c:v>Row 2</c:v>
              </c:pt>
              <c:pt idx="2">
                <c:v>Row 3</c:v>
              </c:pt>
              <c:pt idx="3">
                <c:v>Row 4</c:v>
              </c:pt>
            </c:strLit>
          </c:cat>
          <c:val>
            <c:numLit>
              <c:formatCode>General</c:formatCode>
              <c:ptCount val="4"/>
              <c:pt idx="0">
                <c:v>3.2</c:v>
              </c:pt>
              <c:pt idx="1">
                <c:v>8.8000000000000007</c:v>
              </c:pt>
              <c:pt idx="2">
                <c:v>1.5</c:v>
              </c:pt>
              <c:pt idx="3">
                <c:v>9.02</c:v>
              </c:pt>
            </c:numLit>
          </c:val>
          <c:extLst>
            <c:ext xmlns:c16="http://schemas.microsoft.com/office/drawing/2014/chart" uri="{C3380CC4-5D6E-409C-BE32-E72D297353CC}">
              <c16:uniqueId val="{00000001-8820-4E9C-AE7B-C901BDEEB55D}"/>
            </c:ext>
          </c:extLst>
        </c:ser>
        <c:ser>
          <c:idx val="2"/>
          <c:order val="2"/>
          <c:tx>
            <c:v>Column 3</c:v>
          </c:tx>
          <c:spPr>
            <a:solidFill>
              <a:srgbClr val="FFD320"/>
            </a:solidFill>
            <a:ln>
              <a:noFill/>
            </a:ln>
          </c:spPr>
          <c:invertIfNegative val="0"/>
          <c:cat>
            <c:strLit>
              <c:ptCount val="4"/>
              <c:pt idx="0">
                <c:v>Row 1</c:v>
              </c:pt>
              <c:pt idx="1">
                <c:v>Row 2</c:v>
              </c:pt>
              <c:pt idx="2">
                <c:v>Row 3</c:v>
              </c:pt>
              <c:pt idx="3">
                <c:v>Row 4</c:v>
              </c:pt>
            </c:strLit>
          </c:cat>
          <c:val>
            <c:numLit>
              <c:formatCode>General</c:formatCode>
              <c:ptCount val="4"/>
              <c:pt idx="0">
                <c:v>4.54</c:v>
              </c:pt>
              <c:pt idx="1">
                <c:v>9.65</c:v>
              </c:pt>
              <c:pt idx="2">
                <c:v>3.7</c:v>
              </c:pt>
              <c:pt idx="3">
                <c:v>6.2</c:v>
              </c:pt>
            </c:numLit>
          </c:val>
          <c:extLst>
            <c:ext xmlns:c16="http://schemas.microsoft.com/office/drawing/2014/chart" uri="{C3380CC4-5D6E-409C-BE32-E72D297353CC}">
              <c16:uniqueId val="{00000002-8820-4E9C-AE7B-C901BDEEB55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7378808"/>
        <c:axId val="3718656"/>
      </c:barChart>
      <c:valAx>
        <c:axId val="3718656"/>
        <c:scaling>
          <c:orientation val="minMax"/>
        </c:scaling>
        <c:delete val="0"/>
        <c:axPos val="l"/>
        <c:majorGridlines>
          <c:spPr>
            <a:ln>
              <a:solidFill>
                <a:srgbClr val="B3B3B3"/>
              </a:solidFill>
            </a:ln>
          </c:spPr>
        </c:majorGridlines>
        <c:numFmt formatCode="General" sourceLinked="1"/>
        <c:majorTickMark val="none"/>
        <c:minorTickMark val="none"/>
        <c:tickLblPos val="nextTo"/>
        <c:spPr>
          <a:ln>
            <a:solidFill>
              <a:srgbClr val="B3B3B3"/>
            </a:solidFill>
          </a:ln>
        </c:spPr>
        <c:txPr>
          <a:bodyPr/>
          <a:lstStyle/>
          <a:p>
            <a:pPr>
              <a:defRPr sz="1000" b="0"/>
            </a:pPr>
            <a:endParaRPr lang="lt-LT"/>
          </a:p>
        </c:txPr>
        <c:crossAx val="207378808"/>
        <c:crossesAt val="0"/>
        <c:crossBetween val="between"/>
      </c:valAx>
      <c:catAx>
        <c:axId val="2073788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>
            <a:solidFill>
              <a:srgbClr val="B3B3B3"/>
            </a:solidFill>
          </a:ln>
        </c:spPr>
        <c:txPr>
          <a:bodyPr/>
          <a:lstStyle/>
          <a:p>
            <a:pPr>
              <a:defRPr sz="1000" b="0"/>
            </a:pPr>
            <a:endParaRPr lang="lt-LT"/>
          </a:p>
        </c:txPr>
        <c:crossAx val="3718656"/>
        <c:crossesAt val="0"/>
        <c:auto val="1"/>
        <c:lblAlgn val="ctr"/>
        <c:lblOffset val="100"/>
        <c:noMultiLvlLbl val="0"/>
      </c:catAx>
      <c:spPr>
        <a:noFill/>
        <a:ln>
          <a:solidFill>
            <a:srgbClr val="B3B3B3"/>
          </a:solidFill>
          <a:prstDash val="solid"/>
        </a:ln>
      </c:spPr>
    </c:plotArea>
    <c:legend>
      <c:legendPos val="r"/>
      <c:overlay val="0"/>
      <c:spPr>
        <a:noFill/>
        <a:ln>
          <a:noFill/>
        </a:ln>
      </c:spPr>
      <c:txPr>
        <a:bodyPr/>
        <a:lstStyle/>
        <a:p>
          <a:pPr>
            <a:defRPr sz="1000" b="0"/>
          </a:pPr>
          <a:endParaRPr lang="lt-LT"/>
        </a:p>
      </c:txPr>
    </c:legend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t-LT"/>
  <c:roundedCorners val="0"/>
  <c:style val="2"/>
  <c:chart>
    <c:title>
      <c:tx>
        <c:rich>
          <a:bodyPr/>
          <a:lstStyle/>
          <a:p>
            <a:pPr>
              <a:defRPr sz="1800" b="1">
                <a:solidFill>
                  <a:srgbClr val="000000"/>
                </a:solidFill>
                <a:latin typeface="Calibri"/>
              </a:defRPr>
            </a:pPr>
            <a:r>
              <a:rPr lang="lt-LT"/>
              <a:t>Įtariamieji</a:t>
            </a:r>
          </a:p>
        </c:rich>
      </c:tx>
      <c:layout>
        <c:manualLayout>
          <c:xMode val="edge"/>
          <c:yMode val="edge"/>
          <c:x val="0.34261146753127303"/>
          <c:y val="1.7574692442882251E-2"/>
        </c:manualLayout>
      </c:layout>
      <c:overlay val="0"/>
      <c:spPr>
        <a:solidFill>
          <a:srgbClr val="FAC090"/>
        </a:solidFill>
      </c:spPr>
    </c:title>
    <c:autoTitleDeleted val="0"/>
    <c:plotArea>
      <c:layout>
        <c:manualLayout>
          <c:xMode val="edge"/>
          <c:yMode val="edge"/>
          <c:x val="0.12396523178807947"/>
          <c:y val="0.22729935559461042"/>
          <c:w val="0.53104275892200148"/>
          <c:h val="0.77196836555360293"/>
        </c:manualLayout>
      </c:layout>
      <c:pieChart>
        <c:varyColors val="1"/>
        <c:ser>
          <c:idx val="0"/>
          <c:order val="0"/>
          <c:tx>
            <c:v>Column B</c:v>
          </c:tx>
          <c:dPt>
            <c:idx val="0"/>
            <c:bubble3D val="0"/>
            <c:spPr>
              <a:solidFill>
                <a:srgbClr val="00FF00"/>
              </a:solidFill>
            </c:spPr>
            <c:extLst>
              <c:ext xmlns:c16="http://schemas.microsoft.com/office/drawing/2014/chart" uri="{C3380CC4-5D6E-409C-BE32-E72D297353CC}">
                <c16:uniqueId val="{00000001-EF82-4CFB-A0A2-6B48AF69AAE5}"/>
              </c:ext>
            </c:extLst>
          </c:dPt>
          <c:dPt>
            <c:idx val="1"/>
            <c:bubble3D val="0"/>
            <c:explosion val="7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3-EF82-4CFB-A0A2-6B48AF69AAE5}"/>
              </c:ext>
            </c:extLst>
          </c:dPt>
          <c:dPt>
            <c:idx val="2"/>
            <c:bubble3D val="0"/>
            <c:spPr>
              <a:solidFill>
                <a:srgbClr val="000000"/>
              </a:solidFill>
            </c:spPr>
            <c:extLst>
              <c:ext xmlns:c16="http://schemas.microsoft.com/office/drawing/2014/chart" uri="{C3380CC4-5D6E-409C-BE32-E72D297353CC}">
                <c16:uniqueId val="{00000005-EF82-4CFB-A0A2-6B48AF69AAE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 b="1">
                    <a:solidFill>
                      <a:srgbClr val="000000"/>
                    </a:solidFill>
                    <a:latin typeface="Calibri"/>
                  </a:defRPr>
                </a:pPr>
                <a:endParaRPr lang="lt-LT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eparator>
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Lit>
              <c:ptCount val="3"/>
              <c:pt idx="0">
                <c:v>Moterys</c:v>
              </c:pt>
              <c:pt idx="1">
                <c:v>Vyrai</c:v>
              </c:pt>
              <c:pt idx="2">
                <c:v>Vaikai</c:v>
              </c:pt>
            </c:strLit>
          </c:cat>
          <c:val>
            <c:numLit>
              <c:formatCode>General</c:formatCode>
              <c:ptCount val="3"/>
              <c:pt idx="0">
                <c:v>700</c:v>
              </c:pt>
              <c:pt idx="1">
                <c:v>9346</c:v>
              </c:pt>
              <c:pt idx="2">
                <c:v>68</c:v>
              </c:pt>
            </c:numLit>
          </c:val>
          <c:extLst>
            <c:ext xmlns:c16="http://schemas.microsoft.com/office/drawing/2014/chart" uri="{C3380CC4-5D6E-409C-BE32-E72D297353CC}">
              <c16:uniqueId val="{00000006-EF82-4CFB-A0A2-6B48AF69AAE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90"/>
      </c:pieChart>
      <c:spPr>
        <a:blipFill>
          <a:blip xmlns:r="http://schemas.openxmlformats.org/officeDocument/2006/relationships" r:embed="rId1"/>
          <a:stretch>
            <a:fillRect/>
          </a:stretch>
        </a:blipFill>
      </c:spPr>
    </c:plotArea>
    <c:legend>
      <c:legendPos val="r"/>
      <c:layout>
        <c:manualLayout>
          <c:xMode val="edge"/>
          <c:yMode val="edge"/>
          <c:x val="0.7660389072847682"/>
          <c:y val="0.46660808435852369"/>
        </c:manualLayout>
      </c:layout>
      <c:overlay val="0"/>
      <c:spPr>
        <a:blipFill>
          <a:blip xmlns:r="http://schemas.openxmlformats.org/officeDocument/2006/relationships" r:embed="rId2"/>
          <a:stretch>
            <a:fillRect/>
          </a:stretch>
        </a:blipFill>
        <a:ln>
          <a:noFill/>
        </a:ln>
      </c:spPr>
      <c:txPr>
        <a:bodyPr/>
        <a:lstStyle/>
        <a:p>
          <a:pPr>
            <a:defRPr sz="1100" b="1">
              <a:solidFill>
                <a:srgbClr val="000000"/>
              </a:solidFill>
              <a:latin typeface="Calibri"/>
            </a:defRPr>
          </a:pPr>
          <a:endParaRPr lang="lt-LT"/>
        </a:p>
      </c:txPr>
    </c:legend>
    <c:plotVisOnly val="1"/>
    <c:dispBlanksAs val="gap"/>
    <c:showDLblsOverMax val="0"/>
  </c:chart>
  <c:spPr>
    <a:blipFill>
      <a:blip xmlns:r="http://schemas.openxmlformats.org/officeDocument/2006/relationships" r:embed="rId3"/>
      <a:stretch>
        <a:fillRect/>
      </a:stretch>
    </a:blipFill>
    <a:ln>
      <a:solidFill>
        <a:srgbClr val="808080"/>
      </a:solidFill>
      <a:prstDash val="solid"/>
    </a:ln>
  </c:spPr>
  <c:externalData r:id="rId4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s vietos rezervavimo ženklas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lt-LT" sz="1400" b="0" i="0" u="none" strike="noStrike" kern="1200" cap="none">
              <a:ln>
                <a:noFill/>
              </a:ln>
              <a:latin typeface="Liberation Sans" pitchFamily="18"/>
              <a:ea typeface="Microsoft YaHei" pitchFamily="2"/>
              <a:cs typeface="Mangal" pitchFamily="2"/>
            </a:endParaRPr>
          </a:p>
        </p:txBody>
      </p:sp>
      <p:sp>
        <p:nvSpPr>
          <p:cNvPr id="3" name="Datos vietos rezervavimo ženklas 2"/>
          <p:cNvSpPr txBox="1">
            <a:spLocks noGrp="1"/>
          </p:cNvSpPr>
          <p:nvPr>
            <p:ph type="dt" sz="quarter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noAutofit/>
          </a:bodyPr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lt-LT" sz="1400" b="0" i="0" u="none" strike="noStrike" kern="1200" cap="none">
              <a:ln>
                <a:noFill/>
              </a:ln>
              <a:latin typeface="Liberation Sans" pitchFamily="18"/>
              <a:ea typeface="Microsoft YaHei" pitchFamily="2"/>
              <a:cs typeface="Mangal" pitchFamily="2"/>
            </a:endParaRPr>
          </a:p>
        </p:txBody>
      </p:sp>
      <p:sp>
        <p:nvSpPr>
          <p:cNvPr id="4" name="Poraštės vietos rezervavimo ženklas 3"/>
          <p:cNvSpPr txBox="1">
            <a:spLocks noGrp="1"/>
          </p:cNvSpPr>
          <p:nvPr>
            <p:ph type="ftr" sz="quarter" idx="2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lt-LT" sz="1400" b="0" i="0" u="none" strike="noStrike" kern="1200" cap="none">
              <a:ln>
                <a:noFill/>
              </a:ln>
              <a:latin typeface="Liberation Sans" pitchFamily="18"/>
              <a:ea typeface="Microsoft YaHei" pitchFamily="2"/>
              <a:cs typeface="Mangal" pitchFamily="2"/>
            </a:endParaRPr>
          </a:p>
        </p:txBody>
      </p:sp>
      <p:sp>
        <p:nvSpPr>
          <p:cNvPr id="5" name="Skaidrės numerio vietos rezervavimo ženklas 4"/>
          <p:cNvSpPr txBox="1">
            <a:spLocks noGrp="1"/>
          </p:cNvSpPr>
          <p:nvPr>
            <p:ph type="sldNum" sz="quarter" idx="3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anchorCtr="0" compatLnSpc="0">
            <a:noAutofit/>
          </a:bodyPr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fld id="{8C66F916-218F-438B-B1AF-925F6E53269E}" type="slidenum">
              <a:t>‹#›</a:t>
            </a:fld>
            <a:endParaRPr lang="lt-LT" sz="1400" b="0" i="0" u="none" strike="noStrike" kern="1200" cap="none">
              <a:ln>
                <a:noFill/>
              </a:ln>
              <a:latin typeface="Liberation Sans" pitchFamily="18"/>
              <a:ea typeface="Microsoft YaHei" pitchFamily="2"/>
              <a:cs typeface="Mangal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40370464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 idx="2"/>
          </p:nvPr>
        </p:nvSpPr>
        <p:spPr>
          <a:xfrm>
            <a:off x="1107000" y="812520"/>
            <a:ext cx="5345280" cy="4008959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Pastabų vietos rezervavimo ženklas 2"/>
          <p:cNvSpPr txBox="1">
            <a:spLocks noGrp="1"/>
          </p:cNvSpPr>
          <p:nvPr>
            <p:ph type="body" sz="quarter" idx="3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endParaRPr lang="lt-LT"/>
          </a:p>
        </p:txBody>
      </p:sp>
      <p:sp>
        <p:nvSpPr>
          <p:cNvPr id="4" name="Antraštės vietos rezervavimo ženklas 3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>
            <a:noAutofit/>
          </a:bodyPr>
          <a:lstStyle>
            <a:lvl1pPr lvl="0" rtl="0" hangingPunct="0">
              <a:buNone/>
              <a:tabLst/>
              <a:defRPr lang="lt-LT" sz="1400" kern="1200"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lt-LT"/>
          </a:p>
        </p:txBody>
      </p:sp>
      <p:sp>
        <p:nvSpPr>
          <p:cNvPr id="5" name="Datos vietos rezervavimo ženklas 4"/>
          <p:cNvSpPr txBox="1">
            <a:spLocks noGrp="1"/>
          </p:cNvSpPr>
          <p:nvPr>
            <p:ph type="dt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>
            <a:noAutofit/>
          </a:bodyPr>
          <a:lstStyle>
            <a:lvl1pPr lvl="0" algn="r" rtl="0" hangingPunct="0">
              <a:buNone/>
              <a:tabLst/>
              <a:defRPr lang="lt-LT" sz="1400" kern="1200"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lt-LT"/>
          </a:p>
        </p:txBody>
      </p:sp>
      <p:sp>
        <p:nvSpPr>
          <p:cNvPr id="6" name="Poraštės vietos rezervavimo ženklas 5"/>
          <p:cNvSpPr txBox="1">
            <a:spLocks noGrp="1"/>
          </p:cNvSpPr>
          <p:nvPr>
            <p:ph type="ftr" sz="quarter" idx="4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>
            <a:lvl1pPr lvl="0" rtl="0" hangingPunct="0">
              <a:buNone/>
              <a:tabLst/>
              <a:defRPr lang="lt-LT" sz="1400" kern="1200"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lt-LT"/>
          </a:p>
        </p:txBody>
      </p:sp>
      <p:sp>
        <p:nvSpPr>
          <p:cNvPr id="7" name="Skaidrės numerio vietos rezervavimo ženklas 6"/>
          <p:cNvSpPr txBox="1">
            <a:spLocks noGrp="1"/>
          </p:cNvSpPr>
          <p:nvPr>
            <p:ph type="sldNum" sz="quarter" idx="5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>
            <a:lvl1pPr lvl="0" algn="r" rtl="0" hangingPunct="0">
              <a:buNone/>
              <a:tabLst/>
              <a:defRPr lang="lt-LT" sz="1400" kern="1200"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fld id="{82931FA6-1DDF-451A-A22B-0AA2C6799036}" type="slidenum"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6875046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16000" marR="0" indent="-216000" rtl="0" hangingPunct="0">
      <a:tabLst/>
      <a:defRPr lang="lt-LT" sz="2000" b="0" i="0" u="none" strike="noStrike" kern="1200" cap="none">
        <a:ln>
          <a:noFill/>
        </a:ln>
        <a:highlight>
          <a:scrgbClr r="0" g="0" b="0">
            <a:alpha val="0"/>
          </a:scrgbClr>
        </a:highlight>
        <a:latin typeface="Liberation Sans" pitchFamily="18"/>
        <a:ea typeface="Microsoft YaHei" pitchFamily="2"/>
        <a:cs typeface="Mangal" pitchFamily="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kaidrės numerio vietos rezervavimo ženklas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F76B13C2-A1FF-4A08-8536-B69ACC4FEB51}" type="slidenum">
              <a:t>1</a:t>
            </a:fld>
            <a:endParaRPr lang="lt-LT"/>
          </a:p>
        </p:txBody>
      </p:sp>
      <p:sp>
        <p:nvSpPr>
          <p:cNvPr id="2" name="Skaidrės vaizdo vietos rezervavimo ženklas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Pastabų vietos rezervavimo ženklas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7231096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kaidrės numerio vietos rezervavimo ženklas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34B1964E-5E3E-46B2-8B01-FD9A7F1C6A4B}" type="slidenum">
              <a:t>10</a:t>
            </a:fld>
            <a:endParaRPr lang="lt-LT"/>
          </a:p>
        </p:txBody>
      </p:sp>
      <p:sp>
        <p:nvSpPr>
          <p:cNvPr id="2" name="Skaidrės vaizdo vietos rezervavimo ženklas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Pastabų vietos rezervavimo ženklas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3218191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kaidrės numerio vietos rezervavimo ženklas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EC5CBB43-7107-4817-9FE6-E1D28A623926}" type="slidenum">
              <a:t>11</a:t>
            </a:fld>
            <a:endParaRPr lang="lt-LT"/>
          </a:p>
        </p:txBody>
      </p:sp>
      <p:sp>
        <p:nvSpPr>
          <p:cNvPr id="2" name="Skaidrės vaizdo vietos rezervavimo ženklas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Pastabų vietos rezervavimo ženklas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5017382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kaidrės numerio vietos rezervavimo ženklas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DDA81C71-F333-4F92-A10D-110D60DFF76B}" type="slidenum">
              <a:t>12</a:t>
            </a:fld>
            <a:endParaRPr lang="lt-LT"/>
          </a:p>
        </p:txBody>
      </p:sp>
      <p:sp>
        <p:nvSpPr>
          <p:cNvPr id="2" name="Skaidrės vaizdo vietos rezervavimo ženklas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Pastabų vietos rezervavimo ženklas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84448249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kaidrės numerio vietos rezervavimo ženklas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30E22B6D-54B9-4A3F-A5A1-F629C2A92834}" type="slidenum">
              <a:t>13</a:t>
            </a:fld>
            <a:endParaRPr lang="lt-LT"/>
          </a:p>
        </p:txBody>
      </p:sp>
      <p:sp>
        <p:nvSpPr>
          <p:cNvPr id="2" name="Skaidrės vaizdo vietos rezervavimo ženklas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Pastabų vietos rezervavimo ženklas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34344166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kaidrės numerio vietos rezervavimo ženklas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F6397F98-A5DF-44F8-8426-7F367FBA3312}" type="slidenum">
              <a:t>14</a:t>
            </a:fld>
            <a:endParaRPr lang="lt-LT"/>
          </a:p>
        </p:txBody>
      </p:sp>
      <p:sp>
        <p:nvSpPr>
          <p:cNvPr id="2" name="Skaidrės vaizdo vietos rezervavimo ženklas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Pastabų vietos rezervavimo ženklas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87803915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kaidrės numerio vietos rezervavimo ženklas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011DC058-3F30-400C-9766-BB1C93F161EA}" type="slidenum">
              <a:t>15</a:t>
            </a:fld>
            <a:endParaRPr lang="lt-LT"/>
          </a:p>
        </p:txBody>
      </p:sp>
      <p:sp>
        <p:nvSpPr>
          <p:cNvPr id="2" name="Skaidrės vaizdo vietos rezervavimo ženklas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Pastabų vietos rezervavimo ženklas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5544487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kaidrės numerio vietos rezervavimo ženklas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5CA27573-8155-4702-9279-4CCF6BA2E146}" type="slidenum">
              <a:t>2</a:t>
            </a:fld>
            <a:endParaRPr lang="lt-LT"/>
          </a:p>
        </p:txBody>
      </p:sp>
      <p:sp>
        <p:nvSpPr>
          <p:cNvPr id="2" name="Skaidrės vaizdo vietos rezervavimo ženklas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Pastabų vietos rezervavimo ženklas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3958476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kaidrės numerio vietos rezervavimo ženklas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698C2DAD-5078-4C51-9974-590CE1CDE99F}" type="slidenum">
              <a:t>3</a:t>
            </a:fld>
            <a:endParaRPr lang="lt-LT"/>
          </a:p>
        </p:txBody>
      </p:sp>
      <p:sp>
        <p:nvSpPr>
          <p:cNvPr id="2" name="Skaidrės vaizdo vietos rezervavimo ženklas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Pastabų vietos rezervavimo ženklas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1621213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kaidrės numerio vietos rezervavimo ženklas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D1468241-CA7E-420B-92A4-D0100BC6E36C}" type="slidenum">
              <a:t>4</a:t>
            </a:fld>
            <a:endParaRPr lang="lt-LT"/>
          </a:p>
        </p:txBody>
      </p:sp>
      <p:sp>
        <p:nvSpPr>
          <p:cNvPr id="2" name="Skaidrės vaizdo vietos rezervavimo ženklas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Pastabų vietos rezervavimo ženklas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9212079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kaidrės numerio vietos rezervavimo ženklas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0F44DB57-03CF-4C80-B96C-70C872BEDD53}" type="slidenum">
              <a:t>5</a:t>
            </a:fld>
            <a:endParaRPr lang="lt-LT"/>
          </a:p>
        </p:txBody>
      </p:sp>
      <p:sp>
        <p:nvSpPr>
          <p:cNvPr id="2" name="Skaidrės vaizdo vietos rezervavimo ženklas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Pastabų vietos rezervavimo ženklas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7275959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kaidrės numerio vietos rezervavimo ženklas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DD2D4180-CA2D-420A-8D0A-F71B62C424B8}" type="slidenum">
              <a:t>6</a:t>
            </a:fld>
            <a:endParaRPr lang="lt-LT"/>
          </a:p>
        </p:txBody>
      </p:sp>
      <p:sp>
        <p:nvSpPr>
          <p:cNvPr id="2" name="Skaidrės vaizdo vietos rezervavimo ženklas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Pastabų vietos rezervavimo ženklas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1207015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kaidrės numerio vietos rezervavimo ženklas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3F3E5A76-F06F-4249-B987-3F9AA6B7B467}" type="slidenum">
              <a:t>7</a:t>
            </a:fld>
            <a:endParaRPr lang="lt-LT"/>
          </a:p>
        </p:txBody>
      </p:sp>
      <p:sp>
        <p:nvSpPr>
          <p:cNvPr id="2" name="Skaidrės vaizdo vietos rezervavimo ženklas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Pastabų vietos rezervavimo ženklas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8321074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kaidrės numerio vietos rezervavimo ženklas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760FDB33-4387-48AF-85F3-EEEB4A61A8BB}" type="slidenum">
              <a:t>8</a:t>
            </a:fld>
            <a:endParaRPr lang="lt-LT"/>
          </a:p>
        </p:txBody>
      </p:sp>
      <p:sp>
        <p:nvSpPr>
          <p:cNvPr id="2" name="Skaidrės vaizdo vietos rezervavimo ženklas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Pastabų vietos rezervavimo ženklas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41469086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kaidrės numerio vietos rezervavimo ženklas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A8F5E460-83C8-4686-B884-F1264DA8A2F2}" type="slidenum">
              <a:t>9</a:t>
            </a:fld>
            <a:endParaRPr lang="lt-LT"/>
          </a:p>
        </p:txBody>
      </p:sp>
      <p:sp>
        <p:nvSpPr>
          <p:cNvPr id="2" name="Skaidrės vaizdo vietos rezervavimo ženklas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Pastabų vietos rezervavimo ženklas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2785548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avadinimo skaidr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lt-LT"/>
              <a:t>Spustelėję redag. ruoš. pavad. stilių</a:t>
            </a:r>
          </a:p>
        </p:txBody>
      </p:sp>
      <p:sp>
        <p:nvSpPr>
          <p:cNvPr id="3" name="Antrinis pavadinimas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lt-LT"/>
              <a:t>Spustelėję redag. ruoš. paantrš. stilių</a:t>
            </a:r>
          </a:p>
        </p:txBody>
      </p:sp>
    </p:spTree>
    <p:extLst>
      <p:ext uri="{BB962C8B-B14F-4D97-AF65-F5344CB8AC3E}">
        <p14:creationId xmlns:p14="http://schemas.microsoft.com/office/powerpoint/2010/main" val="35728272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Pavadinimas ir vertikalus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redag. ruoš. pavad. stilių</a:t>
            </a:r>
          </a:p>
        </p:txBody>
      </p:sp>
      <p:sp>
        <p:nvSpPr>
          <p:cNvPr id="3" name="Vertikalaus teksto vietos rezervavimo ženklas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lt-LT"/>
              <a:t>Spustelėję redag. ruoš. teksto stilių</a:t>
            </a:r>
          </a:p>
          <a:p>
            <a:pPr lvl="1"/>
            <a:r>
              <a:rPr lang="lt-LT"/>
              <a:t>Antras lygmuo</a:t>
            </a:r>
          </a:p>
          <a:p>
            <a:pPr lvl="2"/>
            <a:r>
              <a:rPr lang="lt-LT"/>
              <a:t>Trečias lygmuo</a:t>
            </a:r>
          </a:p>
          <a:p>
            <a:pPr lvl="3"/>
            <a:r>
              <a:rPr lang="lt-LT"/>
              <a:t>Ketvirtas lygmuo</a:t>
            </a:r>
          </a:p>
          <a:p>
            <a:pPr lvl="4"/>
            <a:r>
              <a:rPr lang="lt-LT"/>
              <a:t>Penktas lygmuo</a:t>
            </a:r>
          </a:p>
        </p:txBody>
      </p:sp>
    </p:spTree>
    <p:extLst>
      <p:ext uri="{BB962C8B-B14F-4D97-AF65-F5344CB8AC3E}">
        <p14:creationId xmlns:p14="http://schemas.microsoft.com/office/powerpoint/2010/main" val="7591702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us pavadinimas ir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us pavadinimas 1"/>
          <p:cNvSpPr>
            <a:spLocks noGrp="1"/>
          </p:cNvSpPr>
          <p:nvPr>
            <p:ph type="title" orient="vert"/>
          </p:nvPr>
        </p:nvSpPr>
        <p:spPr>
          <a:xfrm>
            <a:off x="6629400" y="273050"/>
            <a:ext cx="2057400" cy="3621088"/>
          </a:xfrm>
        </p:spPr>
        <p:txBody>
          <a:bodyPr vert="eaVert"/>
          <a:lstStyle/>
          <a:p>
            <a:r>
              <a:rPr lang="lt-LT"/>
              <a:t>Spustelėję redag. ruoš. pavad. stilių</a:t>
            </a:r>
          </a:p>
        </p:txBody>
      </p:sp>
      <p:sp>
        <p:nvSpPr>
          <p:cNvPr id="3" name="Vertikalaus teksto vietos rezervavimo ženklas 2"/>
          <p:cNvSpPr>
            <a:spLocks noGrp="1"/>
          </p:cNvSpPr>
          <p:nvPr>
            <p:ph type="body" orient="vert" idx="1"/>
          </p:nvPr>
        </p:nvSpPr>
        <p:spPr>
          <a:xfrm>
            <a:off x="457200" y="273050"/>
            <a:ext cx="6019800" cy="3621088"/>
          </a:xfrm>
        </p:spPr>
        <p:txBody>
          <a:bodyPr vert="eaVert"/>
          <a:lstStyle/>
          <a:p>
            <a:pPr lvl="0"/>
            <a:r>
              <a:rPr lang="lt-LT"/>
              <a:t>Spustelėję redag. ruoš. teksto stilių</a:t>
            </a:r>
          </a:p>
          <a:p>
            <a:pPr lvl="1"/>
            <a:r>
              <a:rPr lang="lt-LT"/>
              <a:t>Antras lygmuo</a:t>
            </a:r>
          </a:p>
          <a:p>
            <a:pPr lvl="2"/>
            <a:r>
              <a:rPr lang="lt-LT"/>
              <a:t>Trečias lygmuo</a:t>
            </a:r>
          </a:p>
          <a:p>
            <a:pPr lvl="3"/>
            <a:r>
              <a:rPr lang="lt-LT"/>
              <a:t>Ketvirtas lygmuo</a:t>
            </a:r>
          </a:p>
          <a:p>
            <a:pPr lvl="4"/>
            <a:r>
              <a:rPr lang="lt-LT"/>
              <a:t>Penktas lygmuo</a:t>
            </a:r>
          </a:p>
        </p:txBody>
      </p:sp>
    </p:spTree>
    <p:extLst>
      <p:ext uri="{BB962C8B-B14F-4D97-AF65-F5344CB8AC3E}">
        <p14:creationId xmlns:p14="http://schemas.microsoft.com/office/powerpoint/2010/main" val="8621047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avadinimo skaidr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lt-LT"/>
              <a:t>Spustelėję redag. ruoš. pavad. stilių</a:t>
            </a:r>
          </a:p>
        </p:txBody>
      </p:sp>
      <p:sp>
        <p:nvSpPr>
          <p:cNvPr id="3" name="Antrinis pavadinimas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lt-LT"/>
              <a:t>Spustelėję redag. ruoš. paantrš. stilių</a:t>
            </a:r>
          </a:p>
        </p:txBody>
      </p:sp>
    </p:spTree>
    <p:extLst>
      <p:ext uri="{BB962C8B-B14F-4D97-AF65-F5344CB8AC3E}">
        <p14:creationId xmlns:p14="http://schemas.microsoft.com/office/powerpoint/2010/main" val="30150743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vadinimas ir 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redag. ruoš. pavad. stilių</a:t>
            </a:r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t-LT"/>
              <a:t>Spustelėję redag. ruoš. teksto stilių</a:t>
            </a:r>
          </a:p>
          <a:p>
            <a:pPr lvl="1"/>
            <a:r>
              <a:rPr lang="lt-LT"/>
              <a:t>Antras lygmuo</a:t>
            </a:r>
          </a:p>
          <a:p>
            <a:pPr lvl="2"/>
            <a:r>
              <a:rPr lang="lt-LT"/>
              <a:t>Trečias lygmuo</a:t>
            </a:r>
          </a:p>
          <a:p>
            <a:pPr lvl="3"/>
            <a:r>
              <a:rPr lang="lt-LT"/>
              <a:t>Ketvirtas lygmuo</a:t>
            </a:r>
          </a:p>
          <a:p>
            <a:pPr lvl="4"/>
            <a:r>
              <a:rPr lang="lt-LT"/>
              <a:t>Penktas lygmuo</a:t>
            </a:r>
          </a:p>
        </p:txBody>
      </p:sp>
    </p:spTree>
    <p:extLst>
      <p:ext uri="{BB962C8B-B14F-4D97-AF65-F5344CB8AC3E}">
        <p14:creationId xmlns:p14="http://schemas.microsoft.com/office/powerpoint/2010/main" val="8560383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kcijos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lt-LT"/>
              <a:t>Spustelėję redag. ruoš. pavad. stilių</a:t>
            </a:r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/>
              <a:t>Spustelėję redag. ruoš. teksto stilių</a:t>
            </a:r>
          </a:p>
        </p:txBody>
      </p:sp>
    </p:spTree>
    <p:extLst>
      <p:ext uri="{BB962C8B-B14F-4D97-AF65-F5344CB8AC3E}">
        <p14:creationId xmlns:p14="http://schemas.microsoft.com/office/powerpoint/2010/main" val="40149113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 turin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redag. ruoš. pavad. stilių</a:t>
            </a:r>
          </a:p>
        </p:txBody>
      </p:sp>
      <p:sp>
        <p:nvSpPr>
          <p:cNvPr id="3" name="Turinio vietos rezervavimo ženklas 2"/>
          <p:cNvSpPr>
            <a:spLocks noGrp="1"/>
          </p:cNvSpPr>
          <p:nvPr>
            <p:ph sz="half" idx="1"/>
          </p:nvPr>
        </p:nvSpPr>
        <p:spPr>
          <a:xfrm>
            <a:off x="1023938" y="877888"/>
            <a:ext cx="3492500" cy="392112"/>
          </a:xfrm>
        </p:spPr>
        <p:txBody>
          <a:bodyPr/>
          <a:lstStyle/>
          <a:p>
            <a:pPr lvl="0"/>
            <a:r>
              <a:rPr lang="lt-LT"/>
              <a:t>Spustelėję redag. ruoš. teksto stilių</a:t>
            </a:r>
          </a:p>
          <a:p>
            <a:pPr lvl="1"/>
            <a:r>
              <a:rPr lang="lt-LT"/>
              <a:t>Antras lygmuo</a:t>
            </a:r>
          </a:p>
          <a:p>
            <a:pPr lvl="2"/>
            <a:r>
              <a:rPr lang="lt-LT"/>
              <a:t>Trečias lygmuo</a:t>
            </a:r>
          </a:p>
          <a:p>
            <a:pPr lvl="3"/>
            <a:r>
              <a:rPr lang="lt-LT"/>
              <a:t>Ketvirtas lygmuo</a:t>
            </a:r>
          </a:p>
          <a:p>
            <a:pPr lvl="4"/>
            <a:r>
              <a:rPr lang="lt-LT"/>
              <a:t>Penktas lygmuo</a:t>
            </a:r>
          </a:p>
        </p:txBody>
      </p:sp>
      <p:sp>
        <p:nvSpPr>
          <p:cNvPr id="4" name="Turinio vietos rezervavimo ženklas 3"/>
          <p:cNvSpPr>
            <a:spLocks noGrp="1"/>
          </p:cNvSpPr>
          <p:nvPr>
            <p:ph sz="half" idx="2"/>
          </p:nvPr>
        </p:nvSpPr>
        <p:spPr>
          <a:xfrm>
            <a:off x="4668838" y="877888"/>
            <a:ext cx="3492500" cy="392112"/>
          </a:xfrm>
        </p:spPr>
        <p:txBody>
          <a:bodyPr/>
          <a:lstStyle/>
          <a:p>
            <a:pPr lvl="0"/>
            <a:r>
              <a:rPr lang="lt-LT"/>
              <a:t>Spustelėję redag. ruoš. teksto stilių</a:t>
            </a:r>
          </a:p>
          <a:p>
            <a:pPr lvl="1"/>
            <a:r>
              <a:rPr lang="lt-LT"/>
              <a:t>Antras lygmuo</a:t>
            </a:r>
          </a:p>
          <a:p>
            <a:pPr lvl="2"/>
            <a:r>
              <a:rPr lang="lt-LT"/>
              <a:t>Trečias lygmuo</a:t>
            </a:r>
          </a:p>
          <a:p>
            <a:pPr lvl="3"/>
            <a:r>
              <a:rPr lang="lt-LT"/>
              <a:t>Ketvirtas lygmuo</a:t>
            </a:r>
          </a:p>
          <a:p>
            <a:pPr lvl="4"/>
            <a:r>
              <a:rPr lang="lt-LT"/>
              <a:t>Penktas lygmuo</a:t>
            </a:r>
          </a:p>
        </p:txBody>
      </p:sp>
    </p:spTree>
    <p:extLst>
      <p:ext uri="{BB962C8B-B14F-4D97-AF65-F5344CB8AC3E}">
        <p14:creationId xmlns:p14="http://schemas.microsoft.com/office/powerpoint/2010/main" val="7249457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Lyg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lt-LT"/>
              <a:t>Spustelėję redag. ruoš. pavad. stilių</a:t>
            </a:r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/>
              <a:t>Spustelėję redag. ruoš. teksto stilių</a:t>
            </a:r>
          </a:p>
        </p:txBody>
      </p:sp>
      <p:sp>
        <p:nvSpPr>
          <p:cNvPr id="4" name="Turinio vietos rezervavimo ženklas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lt-LT"/>
              <a:t>Spustelėję redag. ruoš. teksto stilių</a:t>
            </a:r>
          </a:p>
          <a:p>
            <a:pPr lvl="1"/>
            <a:r>
              <a:rPr lang="lt-LT"/>
              <a:t>Antras lygmuo</a:t>
            </a:r>
          </a:p>
          <a:p>
            <a:pPr lvl="2"/>
            <a:r>
              <a:rPr lang="lt-LT"/>
              <a:t>Trečias lygmuo</a:t>
            </a:r>
          </a:p>
          <a:p>
            <a:pPr lvl="3"/>
            <a:r>
              <a:rPr lang="lt-LT"/>
              <a:t>Ketvirtas lygmuo</a:t>
            </a:r>
          </a:p>
          <a:p>
            <a:pPr lvl="4"/>
            <a:r>
              <a:rPr lang="lt-LT"/>
              <a:t>Penktas lygmuo</a:t>
            </a:r>
          </a:p>
        </p:txBody>
      </p:sp>
      <p:sp>
        <p:nvSpPr>
          <p:cNvPr id="5" name="Teksto vietos rezervavimo ženklas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/>
              <a:t>Spustelėję redag. ruoš. teksto stilių</a:t>
            </a:r>
          </a:p>
        </p:txBody>
      </p:sp>
      <p:sp>
        <p:nvSpPr>
          <p:cNvPr id="6" name="Turinio vietos rezervavimo ženklas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lt-LT"/>
              <a:t>Spustelėję redag. ruoš. teksto stilių</a:t>
            </a:r>
          </a:p>
          <a:p>
            <a:pPr lvl="1"/>
            <a:r>
              <a:rPr lang="lt-LT"/>
              <a:t>Antras lygmuo</a:t>
            </a:r>
          </a:p>
          <a:p>
            <a:pPr lvl="2"/>
            <a:r>
              <a:rPr lang="lt-LT"/>
              <a:t>Trečias lygmuo</a:t>
            </a:r>
          </a:p>
          <a:p>
            <a:pPr lvl="3"/>
            <a:r>
              <a:rPr lang="lt-LT"/>
              <a:t>Ketvirtas lygmuo</a:t>
            </a:r>
          </a:p>
          <a:p>
            <a:pPr lvl="4"/>
            <a:r>
              <a:rPr lang="lt-LT"/>
              <a:t>Penktas lygmuo</a:t>
            </a:r>
          </a:p>
        </p:txBody>
      </p:sp>
    </p:spTree>
    <p:extLst>
      <p:ext uri="{BB962C8B-B14F-4D97-AF65-F5344CB8AC3E}">
        <p14:creationId xmlns:p14="http://schemas.microsoft.com/office/powerpoint/2010/main" val="35862045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redag. ruoš. pavad. stilių</a:t>
            </a:r>
          </a:p>
        </p:txBody>
      </p:sp>
    </p:spTree>
    <p:extLst>
      <p:ext uri="{BB962C8B-B14F-4D97-AF65-F5344CB8AC3E}">
        <p14:creationId xmlns:p14="http://schemas.microsoft.com/office/powerpoint/2010/main" val="14692400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šč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433809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uriny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lt-LT"/>
              <a:t>Spustelėję redag. ruoš. pavad. stilių</a:t>
            </a:r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lt-LT"/>
              <a:t>Spustelėję redag. ruoš. teksto stilių</a:t>
            </a:r>
          </a:p>
          <a:p>
            <a:pPr lvl="1"/>
            <a:r>
              <a:rPr lang="lt-LT"/>
              <a:t>Antras lygmuo</a:t>
            </a:r>
          </a:p>
          <a:p>
            <a:pPr lvl="2"/>
            <a:r>
              <a:rPr lang="lt-LT"/>
              <a:t>Trečias lygmuo</a:t>
            </a:r>
          </a:p>
          <a:p>
            <a:pPr lvl="3"/>
            <a:r>
              <a:rPr lang="lt-LT"/>
              <a:t>Ketvirtas lygmuo</a:t>
            </a:r>
          </a:p>
          <a:p>
            <a:pPr lvl="4"/>
            <a:r>
              <a:rPr lang="lt-LT"/>
              <a:t>Penktas lygmuo</a:t>
            </a:r>
          </a:p>
        </p:txBody>
      </p:sp>
      <p:sp>
        <p:nvSpPr>
          <p:cNvPr id="4" name="Teksto vietos rezervavimo ženklas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t-LT"/>
              <a:t>Spustelėję redag. ruoš. teksto stilių</a:t>
            </a:r>
          </a:p>
        </p:txBody>
      </p:sp>
    </p:spTree>
    <p:extLst>
      <p:ext uri="{BB962C8B-B14F-4D97-AF65-F5344CB8AC3E}">
        <p14:creationId xmlns:p14="http://schemas.microsoft.com/office/powerpoint/2010/main" val="31334997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vadinimas ir 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redag. ruoš. pavad. stilių</a:t>
            </a:r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t-LT"/>
              <a:t>Spustelėję redag. ruoš. teksto stilių</a:t>
            </a:r>
          </a:p>
          <a:p>
            <a:pPr lvl="1"/>
            <a:r>
              <a:rPr lang="lt-LT"/>
              <a:t>Antras lygmuo</a:t>
            </a:r>
          </a:p>
          <a:p>
            <a:pPr lvl="2"/>
            <a:r>
              <a:rPr lang="lt-LT"/>
              <a:t>Trečias lygmuo</a:t>
            </a:r>
          </a:p>
          <a:p>
            <a:pPr lvl="3"/>
            <a:r>
              <a:rPr lang="lt-LT"/>
              <a:t>Ketvirtas lygmuo</a:t>
            </a:r>
          </a:p>
          <a:p>
            <a:pPr lvl="4"/>
            <a:r>
              <a:rPr lang="lt-LT"/>
              <a:t>Penktas lygmuo</a:t>
            </a:r>
          </a:p>
        </p:txBody>
      </p:sp>
    </p:spTree>
    <p:extLst>
      <p:ext uri="{BB962C8B-B14F-4D97-AF65-F5344CB8AC3E}">
        <p14:creationId xmlns:p14="http://schemas.microsoft.com/office/powerpoint/2010/main" val="134495155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aveikslėli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lt-LT"/>
              <a:t>Spustelėję redag. ruoš. pavad. stilių</a:t>
            </a:r>
          </a:p>
        </p:txBody>
      </p:sp>
      <p:sp>
        <p:nvSpPr>
          <p:cNvPr id="3" name="Paveikslėlio vietos rezervavimo ženklas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t-LT"/>
          </a:p>
        </p:txBody>
      </p:sp>
      <p:sp>
        <p:nvSpPr>
          <p:cNvPr id="4" name="Teksto vietos rezervavimo ženklas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t-LT"/>
              <a:t>Spustelėję redag. ruoš. teksto stilių</a:t>
            </a:r>
          </a:p>
        </p:txBody>
      </p:sp>
    </p:spTree>
    <p:extLst>
      <p:ext uri="{BB962C8B-B14F-4D97-AF65-F5344CB8AC3E}">
        <p14:creationId xmlns:p14="http://schemas.microsoft.com/office/powerpoint/2010/main" val="6823690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Pavadinimas ir vertikalus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redag. ruoš. pavad. stilių</a:t>
            </a:r>
          </a:p>
        </p:txBody>
      </p:sp>
      <p:sp>
        <p:nvSpPr>
          <p:cNvPr id="3" name="Vertikalaus teksto vietos rezervavimo ženklas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lt-LT"/>
              <a:t>Spustelėję redag. ruoš. teksto stilių</a:t>
            </a:r>
          </a:p>
          <a:p>
            <a:pPr lvl="1"/>
            <a:r>
              <a:rPr lang="lt-LT"/>
              <a:t>Antras lygmuo</a:t>
            </a:r>
          </a:p>
          <a:p>
            <a:pPr lvl="2"/>
            <a:r>
              <a:rPr lang="lt-LT"/>
              <a:t>Trečias lygmuo</a:t>
            </a:r>
          </a:p>
          <a:p>
            <a:pPr lvl="3"/>
            <a:r>
              <a:rPr lang="lt-LT"/>
              <a:t>Ketvirtas lygmuo</a:t>
            </a:r>
          </a:p>
          <a:p>
            <a:pPr lvl="4"/>
            <a:r>
              <a:rPr lang="lt-LT"/>
              <a:t>Penktas lygmuo</a:t>
            </a:r>
          </a:p>
        </p:txBody>
      </p:sp>
    </p:spTree>
    <p:extLst>
      <p:ext uri="{BB962C8B-B14F-4D97-AF65-F5344CB8AC3E}">
        <p14:creationId xmlns:p14="http://schemas.microsoft.com/office/powerpoint/2010/main" val="71702402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us pavadinimas ir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us pavadinimas 1"/>
          <p:cNvSpPr>
            <a:spLocks noGrp="1"/>
          </p:cNvSpPr>
          <p:nvPr>
            <p:ph type="title" orient="vert"/>
          </p:nvPr>
        </p:nvSpPr>
        <p:spPr>
          <a:xfrm>
            <a:off x="6629400" y="273050"/>
            <a:ext cx="2057400" cy="1144588"/>
          </a:xfrm>
        </p:spPr>
        <p:txBody>
          <a:bodyPr vert="eaVert"/>
          <a:lstStyle/>
          <a:p>
            <a:r>
              <a:rPr lang="lt-LT"/>
              <a:t>Spustelėję redag. ruoš. pavad. stilių</a:t>
            </a:r>
          </a:p>
        </p:txBody>
      </p:sp>
      <p:sp>
        <p:nvSpPr>
          <p:cNvPr id="3" name="Vertikalaus teksto vietos rezervavimo ženklas 2"/>
          <p:cNvSpPr>
            <a:spLocks noGrp="1"/>
          </p:cNvSpPr>
          <p:nvPr>
            <p:ph type="body" orient="vert" idx="1"/>
          </p:nvPr>
        </p:nvSpPr>
        <p:spPr>
          <a:xfrm>
            <a:off x="457200" y="273050"/>
            <a:ext cx="6019800" cy="1144588"/>
          </a:xfrm>
        </p:spPr>
        <p:txBody>
          <a:bodyPr vert="eaVert"/>
          <a:lstStyle/>
          <a:p>
            <a:pPr lvl="0"/>
            <a:r>
              <a:rPr lang="lt-LT"/>
              <a:t>Spustelėję redag. ruoš. teksto stilių</a:t>
            </a:r>
          </a:p>
          <a:p>
            <a:pPr lvl="1"/>
            <a:r>
              <a:rPr lang="lt-LT"/>
              <a:t>Antras lygmuo</a:t>
            </a:r>
          </a:p>
          <a:p>
            <a:pPr lvl="2"/>
            <a:r>
              <a:rPr lang="lt-LT"/>
              <a:t>Trečias lygmuo</a:t>
            </a:r>
          </a:p>
          <a:p>
            <a:pPr lvl="3"/>
            <a:r>
              <a:rPr lang="lt-LT"/>
              <a:t>Ketvirtas lygmuo</a:t>
            </a:r>
          </a:p>
          <a:p>
            <a:pPr lvl="4"/>
            <a:r>
              <a:rPr lang="lt-LT"/>
              <a:t>Penktas lygmuo</a:t>
            </a:r>
          </a:p>
        </p:txBody>
      </p:sp>
    </p:spTree>
    <p:extLst>
      <p:ext uri="{BB962C8B-B14F-4D97-AF65-F5344CB8AC3E}">
        <p14:creationId xmlns:p14="http://schemas.microsoft.com/office/powerpoint/2010/main" val="201013300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avadinimo skaidr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lt-LT"/>
              <a:t>Spustelėję redag. ruoš. pavad. stilių</a:t>
            </a:r>
          </a:p>
        </p:txBody>
      </p:sp>
      <p:sp>
        <p:nvSpPr>
          <p:cNvPr id="3" name="Antrinis pavadinimas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lt-LT"/>
              <a:t>Spustelėję redag. ruoš. paantrš. stilių</a:t>
            </a:r>
          </a:p>
        </p:txBody>
      </p:sp>
    </p:spTree>
    <p:extLst>
      <p:ext uri="{BB962C8B-B14F-4D97-AF65-F5344CB8AC3E}">
        <p14:creationId xmlns:p14="http://schemas.microsoft.com/office/powerpoint/2010/main" val="326435287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vadinimas ir 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lt-LT"/>
              <a:t>Spustelėję redag. ruoš. pavad. stilių</a:t>
            </a:r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t-LT"/>
              <a:t>Spustelėję redag. ruoš. teksto stilių</a:t>
            </a:r>
          </a:p>
          <a:p>
            <a:pPr lvl="1"/>
            <a:r>
              <a:rPr lang="lt-LT"/>
              <a:t>Antras lygmuo</a:t>
            </a:r>
          </a:p>
          <a:p>
            <a:pPr lvl="2"/>
            <a:r>
              <a:rPr lang="lt-LT"/>
              <a:t>Trečias lygmuo</a:t>
            </a:r>
          </a:p>
          <a:p>
            <a:pPr lvl="3"/>
            <a:r>
              <a:rPr lang="lt-LT"/>
              <a:t>Ketvirtas lygmuo</a:t>
            </a:r>
          </a:p>
          <a:p>
            <a:pPr lvl="4"/>
            <a:r>
              <a:rPr lang="lt-LT"/>
              <a:t>Penktas lygmuo</a:t>
            </a:r>
          </a:p>
        </p:txBody>
      </p:sp>
    </p:spTree>
    <p:extLst>
      <p:ext uri="{BB962C8B-B14F-4D97-AF65-F5344CB8AC3E}">
        <p14:creationId xmlns:p14="http://schemas.microsoft.com/office/powerpoint/2010/main" val="90157687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kcijos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lt-LT"/>
              <a:t>Spustelėję redag. ruoš. pavad. stilių</a:t>
            </a:r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/>
              <a:t>Spustelėję redag. ruoš. teksto stilių</a:t>
            </a:r>
          </a:p>
        </p:txBody>
      </p:sp>
    </p:spTree>
    <p:extLst>
      <p:ext uri="{BB962C8B-B14F-4D97-AF65-F5344CB8AC3E}">
        <p14:creationId xmlns:p14="http://schemas.microsoft.com/office/powerpoint/2010/main" val="308118716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 turin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lt-LT"/>
              <a:t>Spustelėję redag. ruoš. pavad. stilių</a:t>
            </a:r>
          </a:p>
        </p:txBody>
      </p:sp>
      <p:sp>
        <p:nvSpPr>
          <p:cNvPr id="3" name="Turinio vietos rezervavimo ženklas 2"/>
          <p:cNvSpPr>
            <a:spLocks noGrp="1"/>
          </p:cNvSpPr>
          <p:nvPr>
            <p:ph sz="half" idx="1"/>
          </p:nvPr>
        </p:nvSpPr>
        <p:spPr>
          <a:xfrm>
            <a:off x="922338" y="2006600"/>
            <a:ext cx="1709737" cy="2225675"/>
          </a:xfrm>
        </p:spPr>
        <p:txBody>
          <a:bodyPr/>
          <a:lstStyle/>
          <a:p>
            <a:pPr lvl="0"/>
            <a:r>
              <a:rPr lang="lt-LT"/>
              <a:t>Spustelėję redag. ruoš. teksto stilių</a:t>
            </a:r>
          </a:p>
          <a:p>
            <a:pPr lvl="1"/>
            <a:r>
              <a:rPr lang="lt-LT"/>
              <a:t>Antras lygmuo</a:t>
            </a:r>
          </a:p>
          <a:p>
            <a:pPr lvl="2"/>
            <a:r>
              <a:rPr lang="lt-LT"/>
              <a:t>Trečias lygmuo</a:t>
            </a:r>
          </a:p>
          <a:p>
            <a:pPr lvl="3"/>
            <a:r>
              <a:rPr lang="lt-LT"/>
              <a:t>Ketvirtas lygmuo</a:t>
            </a:r>
          </a:p>
          <a:p>
            <a:pPr lvl="4"/>
            <a:r>
              <a:rPr lang="lt-LT"/>
              <a:t>Penktas lygmuo</a:t>
            </a:r>
          </a:p>
        </p:txBody>
      </p:sp>
      <p:sp>
        <p:nvSpPr>
          <p:cNvPr id="4" name="Turinio vietos rezervavimo ženklas 3"/>
          <p:cNvSpPr>
            <a:spLocks noGrp="1"/>
          </p:cNvSpPr>
          <p:nvPr>
            <p:ph sz="half" idx="2"/>
          </p:nvPr>
        </p:nvSpPr>
        <p:spPr>
          <a:xfrm>
            <a:off x="2784475" y="2006600"/>
            <a:ext cx="1711325" cy="2225675"/>
          </a:xfrm>
        </p:spPr>
        <p:txBody>
          <a:bodyPr/>
          <a:lstStyle/>
          <a:p>
            <a:pPr lvl="0"/>
            <a:r>
              <a:rPr lang="lt-LT"/>
              <a:t>Spustelėję redag. ruoš. teksto stilių</a:t>
            </a:r>
          </a:p>
          <a:p>
            <a:pPr lvl="1"/>
            <a:r>
              <a:rPr lang="lt-LT"/>
              <a:t>Antras lygmuo</a:t>
            </a:r>
          </a:p>
          <a:p>
            <a:pPr lvl="2"/>
            <a:r>
              <a:rPr lang="lt-LT"/>
              <a:t>Trečias lygmuo</a:t>
            </a:r>
          </a:p>
          <a:p>
            <a:pPr lvl="3"/>
            <a:r>
              <a:rPr lang="lt-LT"/>
              <a:t>Ketvirtas lygmuo</a:t>
            </a:r>
          </a:p>
          <a:p>
            <a:pPr lvl="4"/>
            <a:r>
              <a:rPr lang="lt-LT"/>
              <a:t>Penktas lygmuo</a:t>
            </a:r>
          </a:p>
        </p:txBody>
      </p:sp>
    </p:spTree>
    <p:extLst>
      <p:ext uri="{BB962C8B-B14F-4D97-AF65-F5344CB8AC3E}">
        <p14:creationId xmlns:p14="http://schemas.microsoft.com/office/powerpoint/2010/main" val="363621138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Lyg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lt-LT"/>
              <a:t>Spustelėję redag. ruoš. pavad. stilių</a:t>
            </a:r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/>
              <a:t>Spustelėję redag. ruoš. teksto stilių</a:t>
            </a:r>
          </a:p>
        </p:txBody>
      </p:sp>
      <p:sp>
        <p:nvSpPr>
          <p:cNvPr id="4" name="Turinio vietos rezervavimo ženklas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lt-LT"/>
              <a:t>Spustelėję redag. ruoš. teksto stilių</a:t>
            </a:r>
          </a:p>
          <a:p>
            <a:pPr lvl="1"/>
            <a:r>
              <a:rPr lang="lt-LT"/>
              <a:t>Antras lygmuo</a:t>
            </a:r>
          </a:p>
          <a:p>
            <a:pPr lvl="2"/>
            <a:r>
              <a:rPr lang="lt-LT"/>
              <a:t>Trečias lygmuo</a:t>
            </a:r>
          </a:p>
          <a:p>
            <a:pPr lvl="3"/>
            <a:r>
              <a:rPr lang="lt-LT"/>
              <a:t>Ketvirtas lygmuo</a:t>
            </a:r>
          </a:p>
          <a:p>
            <a:pPr lvl="4"/>
            <a:r>
              <a:rPr lang="lt-LT"/>
              <a:t>Penktas lygmuo</a:t>
            </a:r>
          </a:p>
        </p:txBody>
      </p:sp>
      <p:sp>
        <p:nvSpPr>
          <p:cNvPr id="5" name="Teksto vietos rezervavimo ženklas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/>
              <a:t>Spustelėję redag. ruoš. teksto stilių</a:t>
            </a:r>
          </a:p>
        </p:txBody>
      </p:sp>
      <p:sp>
        <p:nvSpPr>
          <p:cNvPr id="6" name="Turinio vietos rezervavimo ženklas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lt-LT"/>
              <a:t>Spustelėję redag. ruoš. teksto stilių</a:t>
            </a:r>
          </a:p>
          <a:p>
            <a:pPr lvl="1"/>
            <a:r>
              <a:rPr lang="lt-LT"/>
              <a:t>Antras lygmuo</a:t>
            </a:r>
          </a:p>
          <a:p>
            <a:pPr lvl="2"/>
            <a:r>
              <a:rPr lang="lt-LT"/>
              <a:t>Trečias lygmuo</a:t>
            </a:r>
          </a:p>
          <a:p>
            <a:pPr lvl="3"/>
            <a:r>
              <a:rPr lang="lt-LT"/>
              <a:t>Ketvirtas lygmuo</a:t>
            </a:r>
          </a:p>
          <a:p>
            <a:pPr lvl="4"/>
            <a:r>
              <a:rPr lang="lt-LT"/>
              <a:t>Penktas lygmuo</a:t>
            </a:r>
          </a:p>
        </p:txBody>
      </p:sp>
    </p:spTree>
    <p:extLst>
      <p:ext uri="{BB962C8B-B14F-4D97-AF65-F5344CB8AC3E}">
        <p14:creationId xmlns:p14="http://schemas.microsoft.com/office/powerpoint/2010/main" val="131551086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lt-LT"/>
              <a:t>Spustelėję redag. ruoš. pavad. stilių</a:t>
            </a:r>
          </a:p>
        </p:txBody>
      </p:sp>
    </p:spTree>
    <p:extLst>
      <p:ext uri="{BB962C8B-B14F-4D97-AF65-F5344CB8AC3E}">
        <p14:creationId xmlns:p14="http://schemas.microsoft.com/office/powerpoint/2010/main" val="230010993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šč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985181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kcijos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lt-LT"/>
              <a:t>Spustelėję redag. ruoš. pavad. stilių</a:t>
            </a:r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/>
              <a:t>Spustelėję redag. ruoš. teksto stilių</a:t>
            </a:r>
          </a:p>
        </p:txBody>
      </p:sp>
    </p:spTree>
    <p:extLst>
      <p:ext uri="{BB962C8B-B14F-4D97-AF65-F5344CB8AC3E}">
        <p14:creationId xmlns:p14="http://schemas.microsoft.com/office/powerpoint/2010/main" val="148725177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uriny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lt-LT"/>
              <a:t>Spustelėję redag. ruoš. pavad. stilių</a:t>
            </a:r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lt-LT"/>
              <a:t>Spustelėję redag. ruoš. teksto stilių</a:t>
            </a:r>
          </a:p>
          <a:p>
            <a:pPr lvl="1"/>
            <a:r>
              <a:rPr lang="lt-LT"/>
              <a:t>Antras lygmuo</a:t>
            </a:r>
          </a:p>
          <a:p>
            <a:pPr lvl="2"/>
            <a:r>
              <a:rPr lang="lt-LT"/>
              <a:t>Trečias lygmuo</a:t>
            </a:r>
          </a:p>
          <a:p>
            <a:pPr lvl="3"/>
            <a:r>
              <a:rPr lang="lt-LT"/>
              <a:t>Ketvirtas lygmuo</a:t>
            </a:r>
          </a:p>
          <a:p>
            <a:pPr lvl="4"/>
            <a:r>
              <a:rPr lang="lt-LT"/>
              <a:t>Penktas lygmuo</a:t>
            </a:r>
          </a:p>
        </p:txBody>
      </p:sp>
      <p:sp>
        <p:nvSpPr>
          <p:cNvPr id="4" name="Teksto vietos rezervavimo ženklas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t-LT"/>
              <a:t>Spustelėję redag. ruoš. teksto stilių</a:t>
            </a:r>
          </a:p>
        </p:txBody>
      </p:sp>
    </p:spTree>
    <p:extLst>
      <p:ext uri="{BB962C8B-B14F-4D97-AF65-F5344CB8AC3E}">
        <p14:creationId xmlns:p14="http://schemas.microsoft.com/office/powerpoint/2010/main" val="292435079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aveikslėli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lt-LT"/>
              <a:t>Spustelėję redag. ruoš. pavad. stilių</a:t>
            </a:r>
          </a:p>
        </p:txBody>
      </p:sp>
      <p:sp>
        <p:nvSpPr>
          <p:cNvPr id="3" name="Paveikslėlio vietos rezervavimo ženklas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t-LT"/>
          </a:p>
        </p:txBody>
      </p:sp>
      <p:sp>
        <p:nvSpPr>
          <p:cNvPr id="4" name="Teksto vietos rezervavimo ženklas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t-LT"/>
              <a:t>Spustelėję redag. ruoš. teksto stilių</a:t>
            </a:r>
          </a:p>
        </p:txBody>
      </p:sp>
    </p:spTree>
    <p:extLst>
      <p:ext uri="{BB962C8B-B14F-4D97-AF65-F5344CB8AC3E}">
        <p14:creationId xmlns:p14="http://schemas.microsoft.com/office/powerpoint/2010/main" val="124051192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Pavadinimas ir vertikalus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lt-LT"/>
              <a:t>Spustelėję redag. ruoš. pavad. stilių</a:t>
            </a:r>
          </a:p>
        </p:txBody>
      </p:sp>
      <p:sp>
        <p:nvSpPr>
          <p:cNvPr id="3" name="Vertikalaus teksto vietos rezervavimo ženklas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lt-LT"/>
              <a:t>Spustelėję redag. ruoš. teksto stilių</a:t>
            </a:r>
          </a:p>
          <a:p>
            <a:pPr lvl="1"/>
            <a:r>
              <a:rPr lang="lt-LT"/>
              <a:t>Antras lygmuo</a:t>
            </a:r>
          </a:p>
          <a:p>
            <a:pPr lvl="2"/>
            <a:r>
              <a:rPr lang="lt-LT"/>
              <a:t>Trečias lygmuo</a:t>
            </a:r>
          </a:p>
          <a:p>
            <a:pPr lvl="3"/>
            <a:r>
              <a:rPr lang="lt-LT"/>
              <a:t>Ketvirtas lygmuo</a:t>
            </a:r>
          </a:p>
          <a:p>
            <a:pPr lvl="4"/>
            <a:r>
              <a:rPr lang="lt-LT"/>
              <a:t>Penktas lygmuo</a:t>
            </a:r>
          </a:p>
        </p:txBody>
      </p:sp>
    </p:spTree>
    <p:extLst>
      <p:ext uri="{BB962C8B-B14F-4D97-AF65-F5344CB8AC3E}">
        <p14:creationId xmlns:p14="http://schemas.microsoft.com/office/powerpoint/2010/main" val="341986392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us pavadinimas ir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us pavadinimas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3867150"/>
          </a:xfrm>
          <a:prstGeom prst="rect">
            <a:avLst/>
          </a:prstGeom>
        </p:spPr>
        <p:txBody>
          <a:bodyPr vert="eaVert"/>
          <a:lstStyle/>
          <a:p>
            <a:r>
              <a:rPr lang="lt-LT"/>
              <a:t>Spustelėję redag. ruoš. pavad. stilių</a:t>
            </a:r>
          </a:p>
        </p:txBody>
      </p:sp>
      <p:sp>
        <p:nvSpPr>
          <p:cNvPr id="3" name="Vertikalaus teksto vietos rezervavimo ženklas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3867150"/>
          </a:xfrm>
        </p:spPr>
        <p:txBody>
          <a:bodyPr vert="eaVert"/>
          <a:lstStyle/>
          <a:p>
            <a:pPr lvl="0"/>
            <a:r>
              <a:rPr lang="lt-LT"/>
              <a:t>Spustelėję redag. ruoš. teksto stilių</a:t>
            </a:r>
          </a:p>
          <a:p>
            <a:pPr lvl="1"/>
            <a:r>
              <a:rPr lang="lt-LT"/>
              <a:t>Antras lygmuo</a:t>
            </a:r>
          </a:p>
          <a:p>
            <a:pPr lvl="2"/>
            <a:r>
              <a:rPr lang="lt-LT"/>
              <a:t>Trečias lygmuo</a:t>
            </a:r>
          </a:p>
          <a:p>
            <a:pPr lvl="3"/>
            <a:r>
              <a:rPr lang="lt-LT"/>
              <a:t>Ketvirtas lygmuo</a:t>
            </a:r>
          </a:p>
          <a:p>
            <a:pPr lvl="4"/>
            <a:r>
              <a:rPr lang="lt-LT"/>
              <a:t>Penktas lygmuo</a:t>
            </a:r>
          </a:p>
        </p:txBody>
      </p:sp>
    </p:spTree>
    <p:extLst>
      <p:ext uri="{BB962C8B-B14F-4D97-AF65-F5344CB8AC3E}">
        <p14:creationId xmlns:p14="http://schemas.microsoft.com/office/powerpoint/2010/main" val="21379612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 turin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redag. ruoš. pavad. stilių</a:t>
            </a:r>
          </a:p>
        </p:txBody>
      </p:sp>
      <p:sp>
        <p:nvSpPr>
          <p:cNvPr id="3" name="Turinio vietos rezervavimo ženklas 2"/>
          <p:cNvSpPr>
            <a:spLocks noGrp="1"/>
          </p:cNvSpPr>
          <p:nvPr>
            <p:ph sz="half" idx="1"/>
          </p:nvPr>
        </p:nvSpPr>
        <p:spPr>
          <a:xfrm>
            <a:off x="1028700" y="3354388"/>
            <a:ext cx="3752850" cy="539750"/>
          </a:xfrm>
        </p:spPr>
        <p:txBody>
          <a:bodyPr/>
          <a:lstStyle/>
          <a:p>
            <a:pPr lvl="0"/>
            <a:r>
              <a:rPr lang="lt-LT"/>
              <a:t>Spustelėję redag. ruoš. teksto stilių</a:t>
            </a:r>
          </a:p>
          <a:p>
            <a:pPr lvl="1"/>
            <a:r>
              <a:rPr lang="lt-LT"/>
              <a:t>Antras lygmuo</a:t>
            </a:r>
          </a:p>
          <a:p>
            <a:pPr lvl="2"/>
            <a:r>
              <a:rPr lang="lt-LT"/>
              <a:t>Trečias lygmuo</a:t>
            </a:r>
          </a:p>
          <a:p>
            <a:pPr lvl="3"/>
            <a:r>
              <a:rPr lang="lt-LT"/>
              <a:t>Ketvirtas lygmuo</a:t>
            </a:r>
          </a:p>
          <a:p>
            <a:pPr lvl="4"/>
            <a:r>
              <a:rPr lang="lt-LT"/>
              <a:t>Penktas lygmuo</a:t>
            </a:r>
          </a:p>
        </p:txBody>
      </p:sp>
      <p:sp>
        <p:nvSpPr>
          <p:cNvPr id="4" name="Turinio vietos rezervavimo ženklas 3"/>
          <p:cNvSpPr>
            <a:spLocks noGrp="1"/>
          </p:cNvSpPr>
          <p:nvPr>
            <p:ph sz="half" idx="2"/>
          </p:nvPr>
        </p:nvSpPr>
        <p:spPr>
          <a:xfrm>
            <a:off x="4933950" y="3354388"/>
            <a:ext cx="3752850" cy="539750"/>
          </a:xfrm>
        </p:spPr>
        <p:txBody>
          <a:bodyPr/>
          <a:lstStyle/>
          <a:p>
            <a:pPr lvl="0"/>
            <a:r>
              <a:rPr lang="lt-LT"/>
              <a:t>Spustelėję redag. ruoš. teksto stilių</a:t>
            </a:r>
          </a:p>
          <a:p>
            <a:pPr lvl="1"/>
            <a:r>
              <a:rPr lang="lt-LT"/>
              <a:t>Antras lygmuo</a:t>
            </a:r>
          </a:p>
          <a:p>
            <a:pPr lvl="2"/>
            <a:r>
              <a:rPr lang="lt-LT"/>
              <a:t>Trečias lygmuo</a:t>
            </a:r>
          </a:p>
          <a:p>
            <a:pPr lvl="3"/>
            <a:r>
              <a:rPr lang="lt-LT"/>
              <a:t>Ketvirtas lygmuo</a:t>
            </a:r>
          </a:p>
          <a:p>
            <a:pPr lvl="4"/>
            <a:r>
              <a:rPr lang="lt-LT"/>
              <a:t>Penktas lygmuo</a:t>
            </a:r>
          </a:p>
        </p:txBody>
      </p:sp>
    </p:spTree>
    <p:extLst>
      <p:ext uri="{BB962C8B-B14F-4D97-AF65-F5344CB8AC3E}">
        <p14:creationId xmlns:p14="http://schemas.microsoft.com/office/powerpoint/2010/main" val="15490285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Lyg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lt-LT"/>
              <a:t>Spustelėję redag. ruoš. pavad. stilių</a:t>
            </a:r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/>
              <a:t>Spustelėję redag. ruoš. teksto stilių</a:t>
            </a:r>
          </a:p>
        </p:txBody>
      </p:sp>
      <p:sp>
        <p:nvSpPr>
          <p:cNvPr id="4" name="Turinio vietos rezervavimo ženklas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lt-LT"/>
              <a:t>Spustelėję redag. ruoš. teksto stilių</a:t>
            </a:r>
          </a:p>
          <a:p>
            <a:pPr lvl="1"/>
            <a:r>
              <a:rPr lang="lt-LT"/>
              <a:t>Antras lygmuo</a:t>
            </a:r>
          </a:p>
          <a:p>
            <a:pPr lvl="2"/>
            <a:r>
              <a:rPr lang="lt-LT"/>
              <a:t>Trečias lygmuo</a:t>
            </a:r>
          </a:p>
          <a:p>
            <a:pPr lvl="3"/>
            <a:r>
              <a:rPr lang="lt-LT"/>
              <a:t>Ketvirtas lygmuo</a:t>
            </a:r>
          </a:p>
          <a:p>
            <a:pPr lvl="4"/>
            <a:r>
              <a:rPr lang="lt-LT"/>
              <a:t>Penktas lygmuo</a:t>
            </a:r>
          </a:p>
        </p:txBody>
      </p:sp>
      <p:sp>
        <p:nvSpPr>
          <p:cNvPr id="5" name="Teksto vietos rezervavimo ženklas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/>
              <a:t>Spustelėję redag. ruoš. teksto stilių</a:t>
            </a:r>
          </a:p>
        </p:txBody>
      </p:sp>
      <p:sp>
        <p:nvSpPr>
          <p:cNvPr id="6" name="Turinio vietos rezervavimo ženklas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lt-LT"/>
              <a:t>Spustelėję redag. ruoš. teksto stilių</a:t>
            </a:r>
          </a:p>
          <a:p>
            <a:pPr lvl="1"/>
            <a:r>
              <a:rPr lang="lt-LT"/>
              <a:t>Antras lygmuo</a:t>
            </a:r>
          </a:p>
          <a:p>
            <a:pPr lvl="2"/>
            <a:r>
              <a:rPr lang="lt-LT"/>
              <a:t>Trečias lygmuo</a:t>
            </a:r>
          </a:p>
          <a:p>
            <a:pPr lvl="3"/>
            <a:r>
              <a:rPr lang="lt-LT"/>
              <a:t>Ketvirtas lygmuo</a:t>
            </a:r>
          </a:p>
          <a:p>
            <a:pPr lvl="4"/>
            <a:r>
              <a:rPr lang="lt-LT"/>
              <a:t>Penktas lygmuo</a:t>
            </a:r>
          </a:p>
        </p:txBody>
      </p:sp>
    </p:spTree>
    <p:extLst>
      <p:ext uri="{BB962C8B-B14F-4D97-AF65-F5344CB8AC3E}">
        <p14:creationId xmlns:p14="http://schemas.microsoft.com/office/powerpoint/2010/main" val="27000034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redag. ruoš. pavad. stilių</a:t>
            </a:r>
          </a:p>
        </p:txBody>
      </p:sp>
    </p:spTree>
    <p:extLst>
      <p:ext uri="{BB962C8B-B14F-4D97-AF65-F5344CB8AC3E}">
        <p14:creationId xmlns:p14="http://schemas.microsoft.com/office/powerpoint/2010/main" val="6031257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šč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63549746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uriny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lt-LT"/>
              <a:t>Spustelėję redag. ruoš. pavad. stilių</a:t>
            </a:r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lt-LT"/>
              <a:t>Spustelėję redag. ruoš. teksto stilių</a:t>
            </a:r>
          </a:p>
          <a:p>
            <a:pPr lvl="1"/>
            <a:r>
              <a:rPr lang="lt-LT"/>
              <a:t>Antras lygmuo</a:t>
            </a:r>
          </a:p>
          <a:p>
            <a:pPr lvl="2"/>
            <a:r>
              <a:rPr lang="lt-LT"/>
              <a:t>Trečias lygmuo</a:t>
            </a:r>
          </a:p>
          <a:p>
            <a:pPr lvl="3"/>
            <a:r>
              <a:rPr lang="lt-LT"/>
              <a:t>Ketvirtas lygmuo</a:t>
            </a:r>
          </a:p>
          <a:p>
            <a:pPr lvl="4"/>
            <a:r>
              <a:rPr lang="lt-LT"/>
              <a:t>Penktas lygmuo</a:t>
            </a:r>
          </a:p>
        </p:txBody>
      </p:sp>
      <p:sp>
        <p:nvSpPr>
          <p:cNvPr id="4" name="Teksto vietos rezervavimo ženklas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t-LT"/>
              <a:t>Spustelėję redag. ruoš. teksto stilių</a:t>
            </a:r>
          </a:p>
        </p:txBody>
      </p:sp>
    </p:spTree>
    <p:extLst>
      <p:ext uri="{BB962C8B-B14F-4D97-AF65-F5344CB8AC3E}">
        <p14:creationId xmlns:p14="http://schemas.microsoft.com/office/powerpoint/2010/main" val="35687979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aveikslėli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lt-LT"/>
              <a:t>Spustelėję redag. ruoš. pavad. stilių</a:t>
            </a:r>
          </a:p>
        </p:txBody>
      </p:sp>
      <p:sp>
        <p:nvSpPr>
          <p:cNvPr id="3" name="Paveikslėlio vietos rezervavimo ženklas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t-LT"/>
          </a:p>
        </p:txBody>
      </p:sp>
      <p:sp>
        <p:nvSpPr>
          <p:cNvPr id="4" name="Teksto vietos rezervavimo ženklas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t-LT"/>
              <a:t>Spustelėję redag. ruoš. teksto stilių</a:t>
            </a:r>
          </a:p>
        </p:txBody>
      </p:sp>
    </p:spTree>
    <p:extLst>
      <p:ext uri="{BB962C8B-B14F-4D97-AF65-F5344CB8AC3E}">
        <p14:creationId xmlns:p14="http://schemas.microsoft.com/office/powerpoint/2010/main" val="3663425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/>
          <p:cNvPicPr>
            <a:picLocks noChangeAspect="1"/>
          </p:cNvPicPr>
          <p:nvPr/>
        </p:nvPicPr>
        <p:blipFill>
          <a:blip r:embed="rId13">
            <a:lum bright="-50000"/>
            <a:alphaModFix/>
          </a:blip>
          <a:srcRect/>
          <a:stretch>
            <a:fillRect/>
          </a:stretch>
        </p:blipFill>
        <p:spPr>
          <a:xfrm>
            <a:off x="0" y="0"/>
            <a:ext cx="9143640" cy="685764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ontent Placeholder 2"/>
          <p:cNvSpPr txBox="1">
            <a:spLocks noGrp="1"/>
          </p:cNvSpPr>
          <p:nvPr>
            <p:ph type="body" idx="1"/>
          </p:nvPr>
        </p:nvSpPr>
        <p:spPr>
          <a:xfrm>
            <a:off x="1029239" y="3354120"/>
            <a:ext cx="7657200" cy="54036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="t">
            <a:noAutofit/>
          </a:bodyPr>
          <a:lstStyle/>
          <a:p>
            <a:pPr lvl="0"/>
            <a:r>
              <a:rPr lang="en-US"/>
              <a:t>Click to edit the outline text format</a:t>
            </a:r>
          </a:p>
          <a:p>
            <a:pPr lvl="1"/>
            <a:r>
              <a:rPr lang="en-US"/>
              <a:t>Second Outline Level</a:t>
            </a:r>
          </a:p>
          <a:p>
            <a:pPr lvl="2"/>
            <a:r>
              <a:rPr lang="en-US"/>
              <a:t>Third Outline Level</a:t>
            </a:r>
          </a:p>
          <a:p>
            <a:pPr lvl="3"/>
            <a:r>
              <a:rPr lang="en-US"/>
              <a:t>Fourth Outline Level</a:t>
            </a:r>
          </a:p>
          <a:p>
            <a:pPr lvl="4"/>
            <a:r>
              <a:rPr lang="en-US"/>
              <a:t>Fifth Outline Level</a:t>
            </a:r>
          </a:p>
          <a:p>
            <a:pPr lvl="5"/>
            <a:r>
              <a:rPr lang="en-US"/>
              <a:t>Sixth Outline Level</a:t>
            </a:r>
          </a:p>
          <a:p>
            <a:pPr lvl="6"/>
            <a:r>
              <a:rPr lang="en-US"/>
              <a:t>Seventh Outline LevelVardenis Pavardenis</a:t>
            </a:r>
          </a:p>
        </p:txBody>
      </p:sp>
      <p:sp>
        <p:nvSpPr>
          <p:cNvPr id="4" name="Picture Placeholder 2"/>
          <p:cNvSpPr txBox="1">
            <a:spLocks noGrp="1"/>
          </p:cNvSpPr>
          <p:nvPr>
            <p:ph type="body" sz="quarter" idx="4294967295"/>
          </p:nvPr>
        </p:nvSpPr>
        <p:spPr>
          <a:xfrm>
            <a:off x="1029239" y="776520"/>
            <a:ext cx="2015999" cy="247356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="t">
            <a:noAutofit/>
          </a:bodyPr>
          <a:lstStyle/>
          <a:p>
            <a:pPr lvl="0"/>
            <a:r>
              <a:rPr lang="en-US"/>
              <a:t>Click to edit the outline text format</a:t>
            </a:r>
          </a:p>
          <a:p>
            <a:pPr lvl="1"/>
            <a:r>
              <a:rPr lang="en-US"/>
              <a:t>Second Outline Level</a:t>
            </a:r>
          </a:p>
          <a:p>
            <a:pPr lvl="2"/>
            <a:r>
              <a:rPr lang="en-US"/>
              <a:t>Third Outline Level</a:t>
            </a:r>
          </a:p>
          <a:p>
            <a:pPr lvl="3"/>
            <a:r>
              <a:rPr lang="en-US"/>
              <a:t>Fourth Outline Level</a:t>
            </a:r>
          </a:p>
          <a:p>
            <a:pPr lvl="4"/>
            <a:r>
              <a:rPr lang="en-US"/>
              <a:t>Fifth Outline Level</a:t>
            </a:r>
          </a:p>
          <a:p>
            <a:pPr lvl="5"/>
            <a:r>
              <a:rPr lang="en-US"/>
              <a:t>Sixth Outline Level</a:t>
            </a:r>
          </a:p>
          <a:p>
            <a:pPr lvl="0"/>
            <a:r>
              <a:rPr lang="en-US"/>
              <a:t>Seventh Outline Levelfoto</a:t>
            </a:r>
          </a:p>
        </p:txBody>
      </p:sp>
      <p:sp>
        <p:nvSpPr>
          <p:cNvPr id="5" name="Text Placeholder 3"/>
          <p:cNvSpPr txBox="1">
            <a:spLocks noGrp="1"/>
          </p:cNvSpPr>
          <p:nvPr>
            <p:ph type="body" sz="quarter" idx="4294967295"/>
          </p:nvPr>
        </p:nvSpPr>
        <p:spPr>
          <a:xfrm>
            <a:off x="1029239" y="4563360"/>
            <a:ext cx="7657200" cy="1688399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="t">
            <a:noAutofit/>
          </a:bodyPr>
          <a:lstStyle/>
          <a:p>
            <a:pPr lvl="0"/>
            <a:r>
              <a:rPr lang="en-US"/>
              <a:t>Click to edit the outline text format</a:t>
            </a:r>
          </a:p>
          <a:p>
            <a:pPr lvl="1"/>
            <a:r>
              <a:rPr lang="en-US"/>
              <a:t>Second Outline Level</a:t>
            </a:r>
          </a:p>
          <a:p>
            <a:pPr lvl="2"/>
            <a:r>
              <a:rPr lang="en-US"/>
              <a:t>Third Outline Level</a:t>
            </a:r>
          </a:p>
          <a:p>
            <a:pPr lvl="3"/>
            <a:r>
              <a:rPr lang="en-US"/>
              <a:t>Fourth Outline Level</a:t>
            </a:r>
          </a:p>
          <a:p>
            <a:pPr lvl="4"/>
            <a:r>
              <a:rPr lang="en-US"/>
              <a:t>Fifth Outline Level</a:t>
            </a:r>
          </a:p>
          <a:p>
            <a:pPr lvl="5"/>
            <a:r>
              <a:rPr lang="en-US"/>
              <a:t>Sixth Outline Level</a:t>
            </a:r>
          </a:p>
          <a:p>
            <a:pPr lvl="0"/>
            <a:r>
              <a:rPr lang="en-US"/>
              <a:t>Seventh Outline LevelTekstas</a:t>
            </a:r>
          </a:p>
        </p:txBody>
      </p:sp>
      <p:sp>
        <p:nvSpPr>
          <p:cNvPr id="6" name="Text Placeholder 3"/>
          <p:cNvSpPr txBox="1">
            <a:spLocks noGrp="1"/>
          </p:cNvSpPr>
          <p:nvPr>
            <p:ph type="body" sz="quarter" idx="4294967295"/>
          </p:nvPr>
        </p:nvSpPr>
        <p:spPr>
          <a:xfrm>
            <a:off x="1029239" y="3894840"/>
            <a:ext cx="7657200" cy="47376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="t">
            <a:noAutofit/>
          </a:bodyPr>
          <a:lstStyle/>
          <a:p>
            <a:pPr lvl="0"/>
            <a:r>
              <a:rPr lang="en-US"/>
              <a:t>Click to edit the outline text format</a:t>
            </a:r>
          </a:p>
          <a:p>
            <a:pPr lvl="1"/>
            <a:r>
              <a:rPr lang="en-US"/>
              <a:t>Second Outline Level</a:t>
            </a:r>
          </a:p>
          <a:p>
            <a:pPr lvl="2"/>
            <a:r>
              <a:rPr lang="en-US"/>
              <a:t>Third Outline Level</a:t>
            </a:r>
          </a:p>
          <a:p>
            <a:pPr lvl="3"/>
            <a:r>
              <a:rPr lang="en-US"/>
              <a:t>Fourth Outline Level</a:t>
            </a:r>
          </a:p>
          <a:p>
            <a:pPr lvl="4"/>
            <a:r>
              <a:rPr lang="en-US"/>
              <a:t>Fifth Outline Level</a:t>
            </a:r>
          </a:p>
          <a:p>
            <a:pPr lvl="5"/>
            <a:r>
              <a:rPr lang="en-US"/>
              <a:t>Sixth Outline Level</a:t>
            </a:r>
          </a:p>
          <a:p>
            <a:pPr lvl="0"/>
            <a:r>
              <a:rPr lang="en-US"/>
              <a:t>Seventh Outline LevelPareigos</a:t>
            </a:r>
          </a:p>
        </p:txBody>
      </p:sp>
      <p:sp>
        <p:nvSpPr>
          <p:cNvPr id="7" name="Pavadinimo vietos rezervavimo ženklas 6"/>
          <p:cNvSpPr txBox="1"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="ctr"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hangingPunct="1">
        <a:lnSpc>
          <a:spcPct val="100000"/>
        </a:lnSpc>
        <a:tabLst/>
        <a:defRPr lang="en-US" sz="1800" b="0" i="0" u="none" strike="noStrike" kern="1200" cap="none" spc="0" baseline="0">
          <a:ln>
            <a:noFill/>
          </a:ln>
          <a:solidFill>
            <a:srgbClr val="000000"/>
          </a:solidFill>
          <a:highlight>
            <a:scrgbClr r="0" g="0" b="0">
              <a:alpha val="0"/>
            </a:scrgbClr>
          </a:highlight>
          <a:latin typeface="Arial"/>
          <a:ea typeface="Microsoft YaHei" pitchFamily="2"/>
          <a:cs typeface="Arial"/>
        </a:defRPr>
      </a:lvl1pPr>
    </p:titleStyle>
    <p:bodyStyle>
      <a:lvl1pPr lvl="0" algn="l" rtl="0" hangingPunct="1">
        <a:lnSpc>
          <a:spcPct val="100000"/>
        </a:lnSpc>
        <a:spcBef>
          <a:spcPts val="1417"/>
        </a:spcBef>
        <a:spcAft>
          <a:spcPts val="0"/>
        </a:spcAft>
        <a:buSzPct val="45000"/>
        <a:buFont typeface="StarSymbol"/>
        <a:buChar char="●"/>
        <a:tabLst/>
        <a:defRPr lang="en-US" sz="1600" b="1" i="0" u="none" strike="noStrike" kern="1200" cap="none" spc="0" baseline="0">
          <a:ln>
            <a:noFill/>
          </a:ln>
          <a:solidFill>
            <a:srgbClr val="000000"/>
          </a:solidFill>
          <a:highlight>
            <a:scrgbClr r="0" g="0" b="0">
              <a:alpha val="0"/>
            </a:scrgbClr>
          </a:highlight>
          <a:latin typeface="Arial"/>
          <a:ea typeface="Microsoft YaHei" pitchFamily="2"/>
          <a:cs typeface="Mangal" pitchFamily="2"/>
        </a:defRPr>
      </a:lvl1pPr>
      <a:lvl2pPr lvl="1" algn="l" rtl="0" hangingPunct="1">
        <a:lnSpc>
          <a:spcPct val="100000"/>
        </a:lnSpc>
        <a:spcBef>
          <a:spcPts val="1417"/>
        </a:spcBef>
        <a:spcAft>
          <a:spcPts val="0"/>
        </a:spcAft>
        <a:buSzPct val="75000"/>
        <a:buFont typeface="StarSymbol"/>
        <a:buChar char="–"/>
        <a:tabLst/>
        <a:defRPr lang="en-US" sz="1600" b="1" i="0" u="none" strike="noStrike" kern="1200" cap="none" spc="0" baseline="0">
          <a:ln>
            <a:noFill/>
          </a:ln>
          <a:solidFill>
            <a:srgbClr val="000000"/>
          </a:solidFill>
          <a:highlight>
            <a:scrgbClr r="0" g="0" b="0">
              <a:alpha val="0"/>
            </a:scrgbClr>
          </a:highlight>
          <a:latin typeface="Arial"/>
          <a:ea typeface="Microsoft YaHei" pitchFamily="2"/>
          <a:cs typeface="Mangal" pitchFamily="2"/>
        </a:defRPr>
      </a:lvl2pPr>
      <a:lvl3pPr lvl="2" algn="l" rtl="0" hangingPunct="1">
        <a:lnSpc>
          <a:spcPct val="100000"/>
        </a:lnSpc>
        <a:spcBef>
          <a:spcPts val="1417"/>
        </a:spcBef>
        <a:spcAft>
          <a:spcPts val="0"/>
        </a:spcAft>
        <a:buSzPct val="45000"/>
        <a:buFont typeface="StarSymbol"/>
        <a:buChar char="●"/>
        <a:tabLst/>
        <a:defRPr lang="en-US" sz="1600" b="1" i="0" u="none" strike="noStrike" kern="1200" cap="none" spc="0" baseline="0">
          <a:ln>
            <a:noFill/>
          </a:ln>
          <a:solidFill>
            <a:srgbClr val="000000"/>
          </a:solidFill>
          <a:highlight>
            <a:scrgbClr r="0" g="0" b="0">
              <a:alpha val="0"/>
            </a:scrgbClr>
          </a:highlight>
          <a:latin typeface="Arial"/>
          <a:ea typeface="Microsoft YaHei" pitchFamily="2"/>
          <a:cs typeface="Mangal" pitchFamily="2"/>
        </a:defRPr>
      </a:lvl3pPr>
      <a:lvl4pPr lvl="3" algn="l" rtl="0" hangingPunct="1">
        <a:lnSpc>
          <a:spcPct val="100000"/>
        </a:lnSpc>
        <a:spcBef>
          <a:spcPts val="1417"/>
        </a:spcBef>
        <a:spcAft>
          <a:spcPts val="0"/>
        </a:spcAft>
        <a:buSzPct val="75000"/>
        <a:buFont typeface="StarSymbol"/>
        <a:buChar char="–"/>
        <a:tabLst/>
        <a:defRPr lang="en-US" sz="1600" b="1" i="0" u="none" strike="noStrike" kern="1200" cap="none" spc="0" baseline="0">
          <a:ln>
            <a:noFill/>
          </a:ln>
          <a:solidFill>
            <a:srgbClr val="000000"/>
          </a:solidFill>
          <a:highlight>
            <a:scrgbClr r="0" g="0" b="0">
              <a:alpha val="0"/>
            </a:scrgbClr>
          </a:highlight>
          <a:latin typeface="Arial"/>
          <a:ea typeface="Microsoft YaHei" pitchFamily="2"/>
          <a:cs typeface="Mangal" pitchFamily="2"/>
        </a:defRPr>
      </a:lvl4pPr>
      <a:lvl5pPr lvl="4" algn="l" rtl="0" hangingPunct="1">
        <a:lnSpc>
          <a:spcPct val="100000"/>
        </a:lnSpc>
        <a:spcBef>
          <a:spcPts val="1417"/>
        </a:spcBef>
        <a:spcAft>
          <a:spcPts val="0"/>
        </a:spcAft>
        <a:buSzPct val="45000"/>
        <a:buFont typeface="StarSymbol"/>
        <a:buChar char="●"/>
        <a:tabLst/>
        <a:defRPr lang="en-US" sz="1600" b="1" i="0" u="none" strike="noStrike" kern="1200" cap="none" spc="0" baseline="0">
          <a:ln>
            <a:noFill/>
          </a:ln>
          <a:solidFill>
            <a:srgbClr val="000000"/>
          </a:solidFill>
          <a:highlight>
            <a:scrgbClr r="0" g="0" b="0">
              <a:alpha val="0"/>
            </a:scrgbClr>
          </a:highlight>
          <a:latin typeface="Arial"/>
          <a:ea typeface="Microsoft YaHei" pitchFamily="2"/>
          <a:cs typeface="Mangal" pitchFamily="2"/>
        </a:defRPr>
      </a:lvl5pPr>
      <a:lvl6pPr lvl="5" algn="l" rtl="0" hangingPunct="1">
        <a:lnSpc>
          <a:spcPct val="100000"/>
        </a:lnSpc>
        <a:spcBef>
          <a:spcPts val="1417"/>
        </a:spcBef>
        <a:spcAft>
          <a:spcPts val="0"/>
        </a:spcAft>
        <a:buSzPct val="45000"/>
        <a:buFont typeface="StarSymbol"/>
        <a:buChar char="●"/>
        <a:tabLst/>
        <a:defRPr lang="en-US" sz="1600" b="1" i="0" u="none" strike="noStrike" kern="1200" cap="none" spc="0" baseline="0">
          <a:ln>
            <a:noFill/>
          </a:ln>
          <a:solidFill>
            <a:srgbClr val="000000"/>
          </a:solidFill>
          <a:highlight>
            <a:scrgbClr r="0" g="0" b="0">
              <a:alpha val="0"/>
            </a:scrgbClr>
          </a:highlight>
          <a:latin typeface="Arial"/>
          <a:ea typeface="Microsoft YaHei" pitchFamily="2"/>
          <a:cs typeface="Mangal" pitchFamily="2"/>
        </a:defRPr>
      </a:lvl6pPr>
      <a:lvl7pPr marL="0" marR="0" lvl="0" indent="0" algn="l" rtl="0" hangingPunct="1">
        <a:lnSpc>
          <a:spcPct val="100000"/>
        </a:lnSpc>
        <a:spcBef>
          <a:spcPts val="320"/>
        </a:spcBef>
        <a:spcAft>
          <a:spcPts val="0"/>
        </a:spcAft>
        <a:buNone/>
        <a:tabLst>
          <a:tab pos="0" algn="l"/>
        </a:tabLst>
        <a:defRPr lang="en-US" sz="1600" b="1" i="0" u="none" strike="noStrike" kern="1200" cap="none" spc="0" baseline="0">
          <a:ln>
            <a:noFill/>
          </a:ln>
          <a:solidFill>
            <a:srgbClr val="000000"/>
          </a:solidFill>
          <a:highlight>
            <a:scrgbClr r="0" g="0" b="0">
              <a:alpha val="0"/>
            </a:scrgbClr>
          </a:highlight>
          <a:latin typeface="Arial"/>
          <a:ea typeface="Microsoft YaHei" pitchFamily="2"/>
          <a:cs typeface="Mangal" pitchFamily="2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t-L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/>
          </p:cNvPicPr>
          <p:nvPr/>
        </p:nvPicPr>
        <p:blipFill>
          <a:blip r:embed="rId13">
            <a:lum bright="-50000"/>
            <a:alphaModFix/>
          </a:blip>
          <a:srcRect/>
          <a:stretch>
            <a:fillRect/>
          </a:stretch>
        </p:blipFill>
        <p:spPr>
          <a:xfrm>
            <a:off x="0" y="0"/>
            <a:ext cx="9143640" cy="685764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ontent Placeholder 2"/>
          <p:cNvSpPr txBox="1">
            <a:spLocks noGrp="1"/>
          </p:cNvSpPr>
          <p:nvPr>
            <p:ph type="body" idx="1"/>
          </p:nvPr>
        </p:nvSpPr>
        <p:spPr>
          <a:xfrm>
            <a:off x="1024559" y="877319"/>
            <a:ext cx="7137000" cy="39240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="t">
            <a:noAutofit/>
          </a:bodyPr>
          <a:lstStyle/>
          <a:p>
            <a:pPr lvl="0"/>
            <a:r>
              <a:rPr lang="en-US"/>
              <a:t>Click to edit the outline text format</a:t>
            </a:r>
          </a:p>
          <a:p>
            <a:pPr lvl="1"/>
            <a:r>
              <a:rPr lang="en-US"/>
              <a:t>Second Outline Level</a:t>
            </a:r>
          </a:p>
          <a:p>
            <a:pPr lvl="2"/>
            <a:r>
              <a:rPr lang="en-US"/>
              <a:t>Third Outline Level</a:t>
            </a:r>
          </a:p>
          <a:p>
            <a:pPr lvl="3"/>
            <a:r>
              <a:rPr lang="en-US"/>
              <a:t>Fourth Outline Level</a:t>
            </a:r>
          </a:p>
          <a:p>
            <a:pPr lvl="4"/>
            <a:r>
              <a:rPr lang="en-US"/>
              <a:t>Fifth Outline Level</a:t>
            </a:r>
          </a:p>
          <a:p>
            <a:pPr lvl="5"/>
            <a:r>
              <a:rPr lang="en-US"/>
              <a:t>Sixth Outline Level</a:t>
            </a:r>
          </a:p>
          <a:p>
            <a:pPr lvl="6"/>
            <a:r>
              <a:rPr lang="en-US"/>
              <a:t>Seventh Outline LevelVardenis Pavardenis</a:t>
            </a:r>
          </a:p>
        </p:txBody>
      </p:sp>
      <p:sp>
        <p:nvSpPr>
          <p:cNvPr id="4" name="Content Placeholder 2"/>
          <p:cNvSpPr txBox="1">
            <a:spLocks noGrp="1"/>
          </p:cNvSpPr>
          <p:nvPr>
            <p:ph type="body" sz="quarter" idx="4294967295"/>
          </p:nvPr>
        </p:nvSpPr>
        <p:spPr>
          <a:xfrm>
            <a:off x="1024559" y="2816280"/>
            <a:ext cx="7137000" cy="361800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="t">
            <a:noAutofit/>
          </a:bodyPr>
          <a:lstStyle/>
          <a:p>
            <a:pPr lvl="0"/>
            <a:r>
              <a:rPr lang="en-US"/>
              <a:t>Click to edit the outline text format</a:t>
            </a:r>
          </a:p>
          <a:p>
            <a:pPr lvl="1"/>
            <a:r>
              <a:rPr lang="en-US"/>
              <a:t>Second Outline Level</a:t>
            </a:r>
          </a:p>
          <a:p>
            <a:pPr lvl="2"/>
            <a:r>
              <a:rPr lang="en-US"/>
              <a:t>Third Outline Level</a:t>
            </a:r>
          </a:p>
          <a:p>
            <a:pPr lvl="3"/>
            <a:r>
              <a:rPr lang="en-US"/>
              <a:t>Fourth Outline Level</a:t>
            </a:r>
          </a:p>
          <a:p>
            <a:pPr lvl="4"/>
            <a:r>
              <a:rPr lang="en-US"/>
              <a:t>Fifth Outline Level</a:t>
            </a:r>
          </a:p>
          <a:p>
            <a:pPr lvl="5"/>
            <a:r>
              <a:rPr lang="en-US"/>
              <a:t>Sixth Outline Level</a:t>
            </a:r>
          </a:p>
          <a:p>
            <a:pPr lvl="0"/>
            <a:r>
              <a:rPr lang="en-US"/>
              <a:t>Seventh Outline LevelTekstas</a:t>
            </a:r>
          </a:p>
        </p:txBody>
      </p:sp>
      <p:sp>
        <p:nvSpPr>
          <p:cNvPr id="5" name="Content Placeholder 2"/>
          <p:cNvSpPr txBox="1">
            <a:spLocks noGrp="1"/>
          </p:cNvSpPr>
          <p:nvPr>
            <p:ph type="body" sz="quarter" idx="4294967295"/>
          </p:nvPr>
        </p:nvSpPr>
        <p:spPr>
          <a:xfrm>
            <a:off x="1024559" y="1270080"/>
            <a:ext cx="7137000" cy="107496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="t">
            <a:noAutofit/>
          </a:bodyPr>
          <a:lstStyle/>
          <a:p>
            <a:pPr lvl="0"/>
            <a:r>
              <a:rPr lang="en-US"/>
              <a:t>Click to edit the outline text format</a:t>
            </a:r>
          </a:p>
          <a:p>
            <a:pPr lvl="1"/>
            <a:r>
              <a:rPr lang="en-US"/>
              <a:t>Second Outline Level</a:t>
            </a:r>
          </a:p>
          <a:p>
            <a:pPr lvl="2"/>
            <a:r>
              <a:rPr lang="en-US"/>
              <a:t>Third Outline Level</a:t>
            </a:r>
          </a:p>
          <a:p>
            <a:pPr lvl="3"/>
            <a:r>
              <a:rPr lang="en-US"/>
              <a:t>Fourth Outline Level</a:t>
            </a:r>
          </a:p>
          <a:p>
            <a:pPr lvl="4"/>
            <a:r>
              <a:rPr lang="en-US"/>
              <a:t>Fifth Outline Level</a:t>
            </a:r>
          </a:p>
          <a:p>
            <a:pPr lvl="5"/>
            <a:r>
              <a:rPr lang="en-US"/>
              <a:t>Sixth Outline Level</a:t>
            </a:r>
          </a:p>
          <a:p>
            <a:pPr lvl="0"/>
            <a:r>
              <a:rPr lang="en-US"/>
              <a:t>Seventh Outline LevelPAVADINIMAS</a:t>
            </a:r>
          </a:p>
        </p:txBody>
      </p:sp>
      <p:sp>
        <p:nvSpPr>
          <p:cNvPr id="6" name="Content Placeholder 2"/>
          <p:cNvSpPr txBox="1">
            <a:spLocks noGrp="1"/>
          </p:cNvSpPr>
          <p:nvPr>
            <p:ph type="body" sz="quarter" idx="4294967295"/>
          </p:nvPr>
        </p:nvSpPr>
        <p:spPr>
          <a:xfrm>
            <a:off x="1024559" y="2350440"/>
            <a:ext cx="7137000" cy="46008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="t">
            <a:noAutofit/>
          </a:bodyPr>
          <a:lstStyle/>
          <a:p>
            <a:pPr lvl="0"/>
            <a:r>
              <a:rPr lang="en-US"/>
              <a:t>Click to edit the outline text format</a:t>
            </a:r>
          </a:p>
          <a:p>
            <a:pPr lvl="1"/>
            <a:r>
              <a:rPr lang="en-US"/>
              <a:t>Second Outline Level</a:t>
            </a:r>
          </a:p>
          <a:p>
            <a:pPr lvl="2"/>
            <a:r>
              <a:rPr lang="en-US"/>
              <a:t>Third Outline Level</a:t>
            </a:r>
          </a:p>
          <a:p>
            <a:pPr lvl="3"/>
            <a:r>
              <a:rPr lang="en-US"/>
              <a:t>Fourth Outline Level</a:t>
            </a:r>
          </a:p>
          <a:p>
            <a:pPr lvl="4"/>
            <a:r>
              <a:rPr lang="en-US"/>
              <a:t>Fifth Outline Level</a:t>
            </a:r>
          </a:p>
          <a:p>
            <a:pPr lvl="5"/>
            <a:r>
              <a:rPr lang="en-US"/>
              <a:t>Sixth Outline Level</a:t>
            </a:r>
          </a:p>
          <a:p>
            <a:pPr lvl="0"/>
            <a:r>
              <a:rPr lang="en-US"/>
              <a:t>Seventh Outline LevelSkyriaus pavadinimas</a:t>
            </a:r>
          </a:p>
        </p:txBody>
      </p:sp>
      <p:sp>
        <p:nvSpPr>
          <p:cNvPr id="7" name="Pavadinimo vietos rezervavimo ženklas 6"/>
          <p:cNvSpPr txBox="1"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="ctr"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hangingPunct="1">
        <a:lnSpc>
          <a:spcPct val="100000"/>
        </a:lnSpc>
        <a:tabLst/>
        <a:defRPr lang="en-US" sz="1800" b="0" i="0" u="none" strike="noStrike" kern="1200" cap="none" spc="0" baseline="0">
          <a:ln>
            <a:noFill/>
          </a:ln>
          <a:solidFill>
            <a:srgbClr val="000000"/>
          </a:solidFill>
          <a:highlight>
            <a:scrgbClr r="0" g="0" b="0">
              <a:alpha val="0"/>
            </a:scrgbClr>
          </a:highlight>
          <a:latin typeface="Arial"/>
          <a:ea typeface="Microsoft YaHei" pitchFamily="2"/>
          <a:cs typeface="Arial"/>
        </a:defRPr>
      </a:lvl1pPr>
    </p:titleStyle>
    <p:bodyStyle>
      <a:lvl1pPr lvl="0" algn="l" rtl="0" hangingPunct="1">
        <a:lnSpc>
          <a:spcPct val="100000"/>
        </a:lnSpc>
        <a:spcBef>
          <a:spcPts val="1417"/>
        </a:spcBef>
        <a:spcAft>
          <a:spcPts val="0"/>
        </a:spcAft>
        <a:buSzPct val="45000"/>
        <a:buFont typeface="StarSymbol"/>
        <a:buChar char="●"/>
        <a:tabLst/>
        <a:defRPr lang="en-US" sz="1600" b="1" i="0" u="none" strike="noStrike" kern="1200" cap="none" spc="0" baseline="0">
          <a:ln>
            <a:noFill/>
          </a:ln>
          <a:solidFill>
            <a:srgbClr val="000000"/>
          </a:solidFill>
          <a:highlight>
            <a:scrgbClr r="0" g="0" b="0">
              <a:alpha val="0"/>
            </a:scrgbClr>
          </a:highlight>
          <a:latin typeface="Arial"/>
          <a:ea typeface="Microsoft YaHei" pitchFamily="2"/>
          <a:cs typeface="Mangal" pitchFamily="2"/>
        </a:defRPr>
      </a:lvl1pPr>
      <a:lvl2pPr lvl="1" algn="l" rtl="0" hangingPunct="1">
        <a:lnSpc>
          <a:spcPct val="100000"/>
        </a:lnSpc>
        <a:spcBef>
          <a:spcPts val="1417"/>
        </a:spcBef>
        <a:spcAft>
          <a:spcPts val="0"/>
        </a:spcAft>
        <a:buSzPct val="75000"/>
        <a:buFont typeface="StarSymbol"/>
        <a:buChar char="–"/>
        <a:tabLst/>
        <a:defRPr lang="en-US" sz="1600" b="1" i="0" u="none" strike="noStrike" kern="1200" cap="none" spc="0" baseline="0">
          <a:ln>
            <a:noFill/>
          </a:ln>
          <a:solidFill>
            <a:srgbClr val="000000"/>
          </a:solidFill>
          <a:highlight>
            <a:scrgbClr r="0" g="0" b="0">
              <a:alpha val="0"/>
            </a:scrgbClr>
          </a:highlight>
          <a:latin typeface="Arial"/>
          <a:ea typeface="Microsoft YaHei" pitchFamily="2"/>
          <a:cs typeface="Mangal" pitchFamily="2"/>
        </a:defRPr>
      </a:lvl2pPr>
      <a:lvl3pPr lvl="2" algn="l" rtl="0" hangingPunct="1">
        <a:lnSpc>
          <a:spcPct val="100000"/>
        </a:lnSpc>
        <a:spcBef>
          <a:spcPts val="1417"/>
        </a:spcBef>
        <a:spcAft>
          <a:spcPts val="0"/>
        </a:spcAft>
        <a:buSzPct val="45000"/>
        <a:buFont typeface="StarSymbol"/>
        <a:buChar char="●"/>
        <a:tabLst/>
        <a:defRPr lang="en-US" sz="1600" b="1" i="0" u="none" strike="noStrike" kern="1200" cap="none" spc="0" baseline="0">
          <a:ln>
            <a:noFill/>
          </a:ln>
          <a:solidFill>
            <a:srgbClr val="000000"/>
          </a:solidFill>
          <a:highlight>
            <a:scrgbClr r="0" g="0" b="0">
              <a:alpha val="0"/>
            </a:scrgbClr>
          </a:highlight>
          <a:latin typeface="Arial"/>
          <a:ea typeface="Microsoft YaHei" pitchFamily="2"/>
          <a:cs typeface="Mangal" pitchFamily="2"/>
        </a:defRPr>
      </a:lvl3pPr>
      <a:lvl4pPr lvl="3" algn="l" rtl="0" hangingPunct="1">
        <a:lnSpc>
          <a:spcPct val="100000"/>
        </a:lnSpc>
        <a:spcBef>
          <a:spcPts val="1417"/>
        </a:spcBef>
        <a:spcAft>
          <a:spcPts val="0"/>
        </a:spcAft>
        <a:buSzPct val="75000"/>
        <a:buFont typeface="StarSymbol"/>
        <a:buChar char="–"/>
        <a:tabLst/>
        <a:defRPr lang="en-US" sz="1600" b="1" i="0" u="none" strike="noStrike" kern="1200" cap="none" spc="0" baseline="0">
          <a:ln>
            <a:noFill/>
          </a:ln>
          <a:solidFill>
            <a:srgbClr val="000000"/>
          </a:solidFill>
          <a:highlight>
            <a:scrgbClr r="0" g="0" b="0">
              <a:alpha val="0"/>
            </a:scrgbClr>
          </a:highlight>
          <a:latin typeface="Arial"/>
          <a:ea typeface="Microsoft YaHei" pitchFamily="2"/>
          <a:cs typeface="Mangal" pitchFamily="2"/>
        </a:defRPr>
      </a:lvl4pPr>
      <a:lvl5pPr lvl="4" algn="l" rtl="0" hangingPunct="1">
        <a:lnSpc>
          <a:spcPct val="100000"/>
        </a:lnSpc>
        <a:spcBef>
          <a:spcPts val="1417"/>
        </a:spcBef>
        <a:spcAft>
          <a:spcPts val="0"/>
        </a:spcAft>
        <a:buSzPct val="45000"/>
        <a:buFont typeface="StarSymbol"/>
        <a:buChar char="●"/>
        <a:tabLst/>
        <a:defRPr lang="en-US" sz="1600" b="1" i="0" u="none" strike="noStrike" kern="1200" cap="none" spc="0" baseline="0">
          <a:ln>
            <a:noFill/>
          </a:ln>
          <a:solidFill>
            <a:srgbClr val="000000"/>
          </a:solidFill>
          <a:highlight>
            <a:scrgbClr r="0" g="0" b="0">
              <a:alpha val="0"/>
            </a:scrgbClr>
          </a:highlight>
          <a:latin typeface="Arial"/>
          <a:ea typeface="Microsoft YaHei" pitchFamily="2"/>
          <a:cs typeface="Mangal" pitchFamily="2"/>
        </a:defRPr>
      </a:lvl5pPr>
      <a:lvl6pPr lvl="5" algn="l" rtl="0" hangingPunct="1">
        <a:lnSpc>
          <a:spcPct val="100000"/>
        </a:lnSpc>
        <a:spcBef>
          <a:spcPts val="1417"/>
        </a:spcBef>
        <a:spcAft>
          <a:spcPts val="0"/>
        </a:spcAft>
        <a:buSzPct val="45000"/>
        <a:buFont typeface="StarSymbol"/>
        <a:buChar char="●"/>
        <a:tabLst/>
        <a:defRPr lang="en-US" sz="1600" b="1" i="0" u="none" strike="noStrike" kern="1200" cap="none" spc="0" baseline="0">
          <a:ln>
            <a:noFill/>
          </a:ln>
          <a:solidFill>
            <a:srgbClr val="000000"/>
          </a:solidFill>
          <a:highlight>
            <a:scrgbClr r="0" g="0" b="0">
              <a:alpha val="0"/>
            </a:scrgbClr>
          </a:highlight>
          <a:latin typeface="Arial"/>
          <a:ea typeface="Microsoft YaHei" pitchFamily="2"/>
          <a:cs typeface="Mangal" pitchFamily="2"/>
        </a:defRPr>
      </a:lvl6pPr>
      <a:lvl7pPr marL="0" marR="0" lvl="0" indent="0" algn="l" rtl="0" hangingPunct="1">
        <a:lnSpc>
          <a:spcPct val="100000"/>
        </a:lnSpc>
        <a:spcBef>
          <a:spcPts val="320"/>
        </a:spcBef>
        <a:spcAft>
          <a:spcPts val="0"/>
        </a:spcAft>
        <a:buNone/>
        <a:tabLst>
          <a:tab pos="0" algn="l"/>
        </a:tabLst>
        <a:defRPr lang="en-US" sz="1600" b="1" i="0" u="none" strike="noStrike" kern="1200" cap="none" spc="0" baseline="0">
          <a:ln>
            <a:noFill/>
          </a:ln>
          <a:solidFill>
            <a:srgbClr val="000000"/>
          </a:solidFill>
          <a:highlight>
            <a:scrgbClr r="0" g="0" b="0">
              <a:alpha val="0"/>
            </a:scrgbClr>
          </a:highlight>
          <a:latin typeface="Arial"/>
          <a:ea typeface="Microsoft YaHei" pitchFamily="2"/>
          <a:cs typeface="Mangal" pitchFamily="2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t-L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/>
          <p:cNvPicPr>
            <a:picLocks noChangeAspect="1"/>
          </p:cNvPicPr>
          <p:nvPr/>
        </p:nvPicPr>
        <p:blipFill>
          <a:blip r:embed="rId13">
            <a:lum bright="-50000"/>
            <a:alphaModFix/>
          </a:blip>
          <a:srcRect/>
          <a:stretch>
            <a:fillRect/>
          </a:stretch>
        </p:blipFill>
        <p:spPr>
          <a:xfrm>
            <a:off x="0" y="0"/>
            <a:ext cx="9143640" cy="685764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Picture Placeholder 2"/>
          <p:cNvSpPr txBox="1">
            <a:spLocks noGrp="1"/>
          </p:cNvSpPr>
          <p:nvPr>
            <p:ph type="body" idx="1"/>
          </p:nvPr>
        </p:nvSpPr>
        <p:spPr>
          <a:xfrm>
            <a:off x="923040" y="2006640"/>
            <a:ext cx="3572640" cy="2226239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="t">
            <a:noAutofit/>
          </a:bodyPr>
          <a:lstStyle/>
          <a:p>
            <a:pPr lvl="0"/>
            <a:r>
              <a:rPr lang="en-US"/>
              <a:t>Click to edit the outline text format</a:t>
            </a:r>
          </a:p>
          <a:p>
            <a:pPr lvl="1"/>
            <a:r>
              <a:rPr lang="en-US"/>
              <a:t>Second Outline Level</a:t>
            </a:r>
          </a:p>
          <a:p>
            <a:pPr lvl="2"/>
            <a:r>
              <a:rPr lang="en-US"/>
              <a:t>Third Outline Level</a:t>
            </a:r>
          </a:p>
          <a:p>
            <a:pPr lvl="3"/>
            <a:r>
              <a:rPr lang="en-US"/>
              <a:t>Fourth Outline Level</a:t>
            </a:r>
          </a:p>
          <a:p>
            <a:pPr lvl="4"/>
            <a:r>
              <a:rPr lang="en-US"/>
              <a:t>Fifth Outline Level</a:t>
            </a:r>
          </a:p>
          <a:p>
            <a:pPr lvl="5"/>
            <a:r>
              <a:rPr lang="en-US"/>
              <a:t>Sixth Outline Level</a:t>
            </a:r>
          </a:p>
          <a:p>
            <a:pPr lvl="6"/>
            <a:r>
              <a:rPr lang="en-US"/>
              <a:t>Seventh Outline Levelfoto</a:t>
            </a:r>
          </a:p>
        </p:txBody>
      </p:sp>
      <p:sp>
        <p:nvSpPr>
          <p:cNvPr id="4" name="Picture Placeholder 2"/>
          <p:cNvSpPr txBox="1">
            <a:spLocks noGrp="1"/>
          </p:cNvSpPr>
          <p:nvPr>
            <p:ph type="body" sz="quarter" idx="4294967295"/>
          </p:nvPr>
        </p:nvSpPr>
        <p:spPr>
          <a:xfrm>
            <a:off x="4648320" y="2006640"/>
            <a:ext cx="3572640" cy="2226239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="t">
            <a:noAutofit/>
          </a:bodyPr>
          <a:lstStyle/>
          <a:p>
            <a:pPr lvl="0"/>
            <a:r>
              <a:rPr lang="en-US"/>
              <a:t>Click to edit the outline text format</a:t>
            </a:r>
          </a:p>
          <a:p>
            <a:pPr lvl="1"/>
            <a:r>
              <a:rPr lang="en-US"/>
              <a:t>Second Outline Level</a:t>
            </a:r>
          </a:p>
          <a:p>
            <a:pPr lvl="2"/>
            <a:r>
              <a:rPr lang="en-US"/>
              <a:t>Third Outline Level</a:t>
            </a:r>
          </a:p>
          <a:p>
            <a:pPr lvl="3"/>
            <a:r>
              <a:rPr lang="en-US"/>
              <a:t>Fourth Outline Level</a:t>
            </a:r>
          </a:p>
          <a:p>
            <a:pPr lvl="4"/>
            <a:r>
              <a:rPr lang="en-US"/>
              <a:t>Fifth Outline Level</a:t>
            </a:r>
          </a:p>
          <a:p>
            <a:pPr lvl="5"/>
            <a:r>
              <a:rPr lang="en-US"/>
              <a:t>Sixth Outline Level</a:t>
            </a:r>
          </a:p>
          <a:p>
            <a:pPr lvl="0"/>
            <a:r>
              <a:rPr lang="en-US"/>
              <a:t>Seventh Outline Levelfoto</a:t>
            </a:r>
          </a:p>
        </p:txBody>
      </p:sp>
      <p:sp>
        <p:nvSpPr>
          <p:cNvPr id="5" name="Content Placeholder 2"/>
          <p:cNvSpPr txBox="1">
            <a:spLocks noGrp="1"/>
          </p:cNvSpPr>
          <p:nvPr>
            <p:ph type="body" sz="quarter" idx="4294967295"/>
          </p:nvPr>
        </p:nvSpPr>
        <p:spPr>
          <a:xfrm>
            <a:off x="923040" y="4284000"/>
            <a:ext cx="3572640" cy="65988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="t">
            <a:noAutofit/>
          </a:bodyPr>
          <a:lstStyle/>
          <a:p>
            <a:pPr lvl="0"/>
            <a:r>
              <a:rPr lang="en-US"/>
              <a:t>Click to edit the outline text format</a:t>
            </a:r>
          </a:p>
          <a:p>
            <a:pPr lvl="1"/>
            <a:r>
              <a:rPr lang="en-US"/>
              <a:t>Second Outline Level</a:t>
            </a:r>
          </a:p>
          <a:p>
            <a:pPr lvl="2"/>
            <a:r>
              <a:rPr lang="en-US"/>
              <a:t>Third Outline Level</a:t>
            </a:r>
          </a:p>
          <a:p>
            <a:pPr lvl="3"/>
            <a:r>
              <a:rPr lang="en-US"/>
              <a:t>Fourth Outline Level</a:t>
            </a:r>
          </a:p>
          <a:p>
            <a:pPr lvl="4"/>
            <a:r>
              <a:rPr lang="en-US"/>
              <a:t>Fifth Outline Level</a:t>
            </a:r>
          </a:p>
          <a:p>
            <a:pPr lvl="5"/>
            <a:r>
              <a:rPr lang="en-US"/>
              <a:t>Sixth Outline Level</a:t>
            </a:r>
          </a:p>
          <a:p>
            <a:pPr lvl="0"/>
            <a:r>
              <a:rPr lang="en-US"/>
              <a:t>Seventh Outline LevelPAVADINIMAS</a:t>
            </a:r>
          </a:p>
        </p:txBody>
      </p:sp>
      <p:sp>
        <p:nvSpPr>
          <p:cNvPr id="6" name="Content Placeholder 2"/>
          <p:cNvSpPr txBox="1">
            <a:spLocks noGrp="1"/>
          </p:cNvSpPr>
          <p:nvPr>
            <p:ph type="body" sz="quarter" idx="4294967295"/>
          </p:nvPr>
        </p:nvSpPr>
        <p:spPr>
          <a:xfrm>
            <a:off x="923040" y="4944600"/>
            <a:ext cx="3572640" cy="62604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="t">
            <a:noAutofit/>
          </a:bodyPr>
          <a:lstStyle/>
          <a:p>
            <a:pPr lvl="0"/>
            <a:r>
              <a:rPr lang="en-US"/>
              <a:t>Click to edit the outline text format</a:t>
            </a:r>
          </a:p>
          <a:p>
            <a:pPr lvl="1"/>
            <a:r>
              <a:rPr lang="en-US"/>
              <a:t>Second Outline Level</a:t>
            </a:r>
          </a:p>
          <a:p>
            <a:pPr lvl="2"/>
            <a:r>
              <a:rPr lang="en-US"/>
              <a:t>Third Outline Level</a:t>
            </a:r>
          </a:p>
          <a:p>
            <a:pPr lvl="3"/>
            <a:r>
              <a:rPr lang="en-US"/>
              <a:t>Fourth Outline Level</a:t>
            </a:r>
          </a:p>
          <a:p>
            <a:pPr lvl="4"/>
            <a:r>
              <a:rPr lang="en-US"/>
              <a:t>Fifth Outline Level</a:t>
            </a:r>
          </a:p>
          <a:p>
            <a:pPr lvl="5"/>
            <a:r>
              <a:rPr lang="en-US"/>
              <a:t>Sixth Outline Level</a:t>
            </a:r>
          </a:p>
          <a:p>
            <a:pPr lvl="0"/>
            <a:r>
              <a:rPr lang="en-US"/>
              <a:t>Seventh Outline LevelTekstas</a:t>
            </a:r>
          </a:p>
        </p:txBody>
      </p:sp>
      <p:sp>
        <p:nvSpPr>
          <p:cNvPr id="7" name="Content Placeholder 2"/>
          <p:cNvSpPr txBox="1">
            <a:spLocks noGrp="1"/>
          </p:cNvSpPr>
          <p:nvPr>
            <p:ph type="body" sz="quarter" idx="4294967295"/>
          </p:nvPr>
        </p:nvSpPr>
        <p:spPr>
          <a:xfrm>
            <a:off x="4648320" y="4284000"/>
            <a:ext cx="3572640" cy="65988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="t">
            <a:noAutofit/>
          </a:bodyPr>
          <a:lstStyle/>
          <a:p>
            <a:pPr lvl="0"/>
            <a:r>
              <a:rPr lang="en-US"/>
              <a:t>Click to edit the outline text format</a:t>
            </a:r>
          </a:p>
          <a:p>
            <a:pPr lvl="1"/>
            <a:r>
              <a:rPr lang="en-US"/>
              <a:t>Second Outline Level</a:t>
            </a:r>
          </a:p>
          <a:p>
            <a:pPr lvl="2"/>
            <a:r>
              <a:rPr lang="en-US"/>
              <a:t>Third Outline Level</a:t>
            </a:r>
          </a:p>
          <a:p>
            <a:pPr lvl="3"/>
            <a:r>
              <a:rPr lang="en-US"/>
              <a:t>Fourth Outline Level</a:t>
            </a:r>
          </a:p>
          <a:p>
            <a:pPr lvl="4"/>
            <a:r>
              <a:rPr lang="en-US"/>
              <a:t>Fifth Outline Level</a:t>
            </a:r>
          </a:p>
          <a:p>
            <a:pPr lvl="5"/>
            <a:r>
              <a:rPr lang="en-US"/>
              <a:t>Sixth Outline Level</a:t>
            </a:r>
          </a:p>
          <a:p>
            <a:pPr lvl="0"/>
            <a:r>
              <a:rPr lang="en-US"/>
              <a:t>Seventh Outline LevelPAVADINIMAS</a:t>
            </a:r>
          </a:p>
        </p:txBody>
      </p:sp>
      <p:sp>
        <p:nvSpPr>
          <p:cNvPr id="8" name="Content Placeholder 2"/>
          <p:cNvSpPr txBox="1">
            <a:spLocks noGrp="1"/>
          </p:cNvSpPr>
          <p:nvPr>
            <p:ph type="body" sz="quarter" idx="4294967295"/>
          </p:nvPr>
        </p:nvSpPr>
        <p:spPr>
          <a:xfrm>
            <a:off x="4648320" y="4944600"/>
            <a:ext cx="3572640" cy="62604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="t">
            <a:noAutofit/>
          </a:bodyPr>
          <a:lstStyle/>
          <a:p>
            <a:pPr lvl="0"/>
            <a:r>
              <a:rPr lang="en-US"/>
              <a:t>Click to edit the outline text format</a:t>
            </a:r>
          </a:p>
          <a:p>
            <a:pPr lvl="1"/>
            <a:r>
              <a:rPr lang="en-US"/>
              <a:t>Second Outline Level</a:t>
            </a:r>
          </a:p>
          <a:p>
            <a:pPr lvl="2"/>
            <a:r>
              <a:rPr lang="en-US"/>
              <a:t>Third Outline Level</a:t>
            </a:r>
          </a:p>
          <a:p>
            <a:pPr lvl="3"/>
            <a:r>
              <a:rPr lang="en-US"/>
              <a:t>Fourth Outline Level</a:t>
            </a:r>
          </a:p>
          <a:p>
            <a:pPr lvl="4"/>
            <a:r>
              <a:rPr lang="en-US"/>
              <a:t>Fifth Outline Level</a:t>
            </a:r>
          </a:p>
          <a:p>
            <a:pPr lvl="5"/>
            <a:r>
              <a:rPr lang="en-US"/>
              <a:t>Sixth Outline Level</a:t>
            </a:r>
          </a:p>
          <a:p>
            <a:pPr lvl="0"/>
            <a:r>
              <a:rPr lang="en-US"/>
              <a:t>Seventh Outline LevelTekstas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lvl="0" algn="l" rtl="0" hangingPunct="1">
        <a:lnSpc>
          <a:spcPct val="100000"/>
        </a:lnSpc>
        <a:spcBef>
          <a:spcPts val="1417"/>
        </a:spcBef>
        <a:spcAft>
          <a:spcPts val="0"/>
        </a:spcAft>
        <a:buSzPct val="45000"/>
        <a:buFont typeface="StarSymbol"/>
        <a:buChar char="●"/>
        <a:tabLst/>
        <a:defRPr lang="en-US" sz="1200" b="0" i="0" u="none" strike="noStrike" kern="1200" cap="none" spc="0" baseline="0">
          <a:ln>
            <a:noFill/>
          </a:ln>
          <a:solidFill>
            <a:srgbClr val="000000"/>
          </a:solidFill>
          <a:highlight>
            <a:scrgbClr r="0" g="0" b="0">
              <a:alpha val="0"/>
            </a:scrgbClr>
          </a:highlight>
          <a:latin typeface="Arial"/>
          <a:ea typeface="Microsoft YaHei" pitchFamily="2"/>
          <a:cs typeface="Arial" pitchFamily="2"/>
        </a:defRPr>
      </a:lvl1pPr>
      <a:lvl2pPr lvl="1" algn="l" rtl="0" hangingPunct="1">
        <a:lnSpc>
          <a:spcPct val="100000"/>
        </a:lnSpc>
        <a:spcBef>
          <a:spcPts val="1417"/>
        </a:spcBef>
        <a:spcAft>
          <a:spcPts val="0"/>
        </a:spcAft>
        <a:buSzPct val="75000"/>
        <a:buFont typeface="StarSymbol"/>
        <a:buChar char="–"/>
        <a:tabLst/>
        <a:defRPr lang="en-US" sz="1200" b="0" i="0" u="none" strike="noStrike" kern="1200" cap="none" spc="0" baseline="0">
          <a:ln>
            <a:noFill/>
          </a:ln>
          <a:solidFill>
            <a:srgbClr val="000000"/>
          </a:solidFill>
          <a:highlight>
            <a:scrgbClr r="0" g="0" b="0">
              <a:alpha val="0"/>
            </a:scrgbClr>
          </a:highlight>
          <a:latin typeface="Arial"/>
          <a:ea typeface="Microsoft YaHei" pitchFamily="2"/>
          <a:cs typeface="Arial" pitchFamily="2"/>
        </a:defRPr>
      </a:lvl2pPr>
      <a:lvl3pPr lvl="2" algn="l" rtl="0" hangingPunct="1">
        <a:lnSpc>
          <a:spcPct val="100000"/>
        </a:lnSpc>
        <a:spcBef>
          <a:spcPts val="1417"/>
        </a:spcBef>
        <a:spcAft>
          <a:spcPts val="0"/>
        </a:spcAft>
        <a:buSzPct val="45000"/>
        <a:buFont typeface="StarSymbol"/>
        <a:buChar char="●"/>
        <a:tabLst/>
        <a:defRPr lang="en-US" sz="1200" b="0" i="0" u="none" strike="noStrike" kern="1200" cap="none" spc="0" baseline="0">
          <a:ln>
            <a:noFill/>
          </a:ln>
          <a:solidFill>
            <a:srgbClr val="000000"/>
          </a:solidFill>
          <a:highlight>
            <a:scrgbClr r="0" g="0" b="0">
              <a:alpha val="0"/>
            </a:scrgbClr>
          </a:highlight>
          <a:latin typeface="Arial"/>
          <a:ea typeface="Microsoft YaHei" pitchFamily="2"/>
          <a:cs typeface="Arial" pitchFamily="2"/>
        </a:defRPr>
      </a:lvl3pPr>
      <a:lvl4pPr lvl="3" algn="l" rtl="0" hangingPunct="1">
        <a:lnSpc>
          <a:spcPct val="100000"/>
        </a:lnSpc>
        <a:spcBef>
          <a:spcPts val="1417"/>
        </a:spcBef>
        <a:spcAft>
          <a:spcPts val="0"/>
        </a:spcAft>
        <a:buSzPct val="75000"/>
        <a:buFont typeface="StarSymbol"/>
        <a:buChar char="–"/>
        <a:tabLst/>
        <a:defRPr lang="en-US" sz="1200" b="0" i="0" u="none" strike="noStrike" kern="1200" cap="none" spc="0" baseline="0">
          <a:ln>
            <a:noFill/>
          </a:ln>
          <a:solidFill>
            <a:srgbClr val="000000"/>
          </a:solidFill>
          <a:highlight>
            <a:scrgbClr r="0" g="0" b="0">
              <a:alpha val="0"/>
            </a:scrgbClr>
          </a:highlight>
          <a:latin typeface="Arial"/>
          <a:ea typeface="Microsoft YaHei" pitchFamily="2"/>
          <a:cs typeface="Arial" pitchFamily="2"/>
        </a:defRPr>
      </a:lvl4pPr>
      <a:lvl5pPr lvl="4" algn="l" rtl="0" hangingPunct="1">
        <a:lnSpc>
          <a:spcPct val="100000"/>
        </a:lnSpc>
        <a:spcBef>
          <a:spcPts val="1417"/>
        </a:spcBef>
        <a:spcAft>
          <a:spcPts val="0"/>
        </a:spcAft>
        <a:buSzPct val="45000"/>
        <a:buFont typeface="StarSymbol"/>
        <a:buChar char="●"/>
        <a:tabLst/>
        <a:defRPr lang="en-US" sz="1200" b="0" i="0" u="none" strike="noStrike" kern="1200" cap="none" spc="0" baseline="0">
          <a:ln>
            <a:noFill/>
          </a:ln>
          <a:solidFill>
            <a:srgbClr val="000000"/>
          </a:solidFill>
          <a:highlight>
            <a:scrgbClr r="0" g="0" b="0">
              <a:alpha val="0"/>
            </a:scrgbClr>
          </a:highlight>
          <a:latin typeface="Arial"/>
          <a:ea typeface="Microsoft YaHei" pitchFamily="2"/>
          <a:cs typeface="Arial" pitchFamily="2"/>
        </a:defRPr>
      </a:lvl5pPr>
      <a:lvl6pPr lvl="5" algn="l" rtl="0" hangingPunct="1">
        <a:lnSpc>
          <a:spcPct val="100000"/>
        </a:lnSpc>
        <a:spcBef>
          <a:spcPts val="1417"/>
        </a:spcBef>
        <a:spcAft>
          <a:spcPts val="0"/>
        </a:spcAft>
        <a:buSzPct val="45000"/>
        <a:buFont typeface="StarSymbol"/>
        <a:buChar char="●"/>
        <a:tabLst/>
        <a:defRPr lang="en-US" sz="1200" b="0" i="0" u="none" strike="noStrike" kern="1200" cap="none" spc="0" baseline="0">
          <a:ln>
            <a:noFill/>
          </a:ln>
          <a:solidFill>
            <a:srgbClr val="000000"/>
          </a:solidFill>
          <a:highlight>
            <a:scrgbClr r="0" g="0" b="0">
              <a:alpha val="0"/>
            </a:scrgbClr>
          </a:highlight>
          <a:latin typeface="Arial"/>
          <a:ea typeface="Microsoft YaHei" pitchFamily="2"/>
          <a:cs typeface="Arial" pitchFamily="2"/>
        </a:defRPr>
      </a:lvl6pPr>
      <a:lvl7pPr marL="0" marR="0" lvl="0" indent="0" algn="l" rtl="0" hangingPunct="1">
        <a:lnSpc>
          <a:spcPct val="100000"/>
        </a:lnSpc>
        <a:spcBef>
          <a:spcPts val="241"/>
        </a:spcBef>
        <a:spcAft>
          <a:spcPts val="0"/>
        </a:spcAft>
        <a:buNone/>
        <a:tabLst>
          <a:tab pos="0" algn="l"/>
        </a:tabLst>
        <a:defRPr lang="en-US" sz="1200" b="0" i="0" u="none" strike="noStrike" kern="1200" cap="none" spc="0" baseline="0">
          <a:ln>
            <a:noFill/>
          </a:ln>
          <a:solidFill>
            <a:srgbClr val="000000"/>
          </a:solidFill>
          <a:highlight>
            <a:scrgbClr r="0" g="0" b="0">
              <a:alpha val="0"/>
            </a:scrgbClr>
          </a:highlight>
          <a:latin typeface="Arial"/>
          <a:ea typeface="Microsoft YaHei" pitchFamily="2"/>
          <a:cs typeface="Arial" pitchFamily="2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t-L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chart" Target="../charts/char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9.png"/><Relationship Id="rId5" Type="http://schemas.openxmlformats.org/officeDocument/2006/relationships/oleObject" Target="../embeddings/oleObject1.bin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0.png"/><Relationship Id="rId5" Type="http://schemas.openxmlformats.org/officeDocument/2006/relationships/oleObject" Target="../embeddings/oleObject2.bin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2.xml"/><Relationship Id="rId5" Type="http://schemas.openxmlformats.org/officeDocument/2006/relationships/image" Target="../media/image15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urinio vietos rezervavimo ženklas 1"/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lvl="0"/>
            <a:r>
              <a:rPr lang="en-US" sz="2800" b="0"/>
              <a:t>SMURTO</a:t>
            </a:r>
          </a:p>
        </p:txBody>
      </p:sp>
      <p:pic>
        <p:nvPicPr>
          <p:cNvPr id="3" name="Paveikslėlio vietos rezervavimo ženklas 2"/>
          <p:cNvPicPr>
            <a:picLocks noGrp="1" noChangeAspect="1"/>
          </p:cNvPicPr>
          <p:nvPr>
            <p:ph type="pic" idx="4294967295"/>
          </p:nvPr>
        </p:nvPicPr>
        <p:blipFill>
          <a:blip r:embed="rId3">
            <a:lum bright="-50000"/>
            <a:alphaModFix/>
          </a:blip>
          <a:srcRect/>
          <a:stretch>
            <a:fillRect/>
          </a:stretch>
        </p:blipFill>
        <p:spPr>
          <a:xfrm>
            <a:off x="1029239" y="776520"/>
            <a:ext cx="2015999" cy="2473560"/>
          </a:xfrm>
        </p:spPr>
      </p:pic>
      <p:sp>
        <p:nvSpPr>
          <p:cNvPr id="4" name="Teksto vietos rezervavimo ženklas 3"/>
          <p:cNvSpPr txBox="1">
            <a:spLocks noGrp="1"/>
          </p:cNvSpPr>
          <p:nvPr>
            <p:ph type="body" idx="4294967295"/>
          </p:nvPr>
        </p:nvSpPr>
        <p:spPr>
          <a:xfrm>
            <a:off x="1029239" y="4563360"/>
            <a:ext cx="7657200" cy="1688399"/>
          </a:xfrm>
        </p:spPr>
        <p:txBody>
          <a:bodyPr/>
          <a:lstStyle/>
          <a:p>
            <a:endParaRPr lang="en-US" sz="3200" b="0"/>
          </a:p>
        </p:txBody>
      </p:sp>
      <p:graphicFrame>
        <p:nvGraphicFramePr>
          <p:cNvPr id="5" name="Diagramos vietos rezervavimo ženklas 4"/>
          <p:cNvGraphicFramePr>
            <a:graphicFrameLocks noGrp="1"/>
          </p:cNvGraphicFramePr>
          <p:nvPr>
            <p:ph type="chart" idx="4294967295"/>
          </p:nvPr>
        </p:nvGraphicFramePr>
        <p:xfrm>
          <a:off x="1029239" y="3894840"/>
          <a:ext cx="7657200" cy="4737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6" name="Picture 2"/>
          <p:cNvPicPr>
            <a:picLocks noChangeAspect="1"/>
          </p:cNvPicPr>
          <p:nvPr/>
        </p:nvPicPr>
        <p:blipFill>
          <a:blip r:embed="rId5">
            <a:lum bright="-50000"/>
            <a:alphaModFix/>
          </a:blip>
          <a:srcRect/>
          <a:stretch>
            <a:fillRect/>
          </a:stretch>
        </p:blipFill>
        <p:spPr>
          <a:xfrm>
            <a:off x="0" y="0"/>
            <a:ext cx="9143640" cy="6857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3"/>
          <p:cNvPicPr>
            <a:picLocks noChangeAspect="1"/>
          </p:cNvPicPr>
          <p:nvPr/>
        </p:nvPicPr>
        <p:blipFill>
          <a:blip r:embed="rId5">
            <a:lum bright="-50000"/>
            <a:alphaModFix/>
          </a:blip>
          <a:srcRect/>
          <a:stretch>
            <a:fillRect/>
          </a:stretch>
        </p:blipFill>
        <p:spPr>
          <a:xfrm>
            <a:off x="0" y="-74880"/>
            <a:ext cx="9143640" cy="68576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ctangle 1"/>
          <p:cNvPicPr>
            <a:picLocks noChangeAspect="1"/>
          </p:cNvPicPr>
          <p:nvPr/>
        </p:nvPicPr>
        <p:blipFill>
          <a:blip r:embed="rId3">
            <a:lum bright="-50000"/>
            <a:alphaModFix/>
          </a:blip>
          <a:srcRect/>
          <a:stretch>
            <a:fillRect/>
          </a:stretch>
        </p:blipFill>
        <p:spPr>
          <a:xfrm>
            <a:off x="857880" y="649800"/>
            <a:ext cx="8058240" cy="73188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Rectangle 1"/>
          <p:cNvPicPr>
            <a:picLocks noChangeAspect="1"/>
          </p:cNvPicPr>
          <p:nvPr/>
        </p:nvPicPr>
        <p:blipFill>
          <a:blip r:embed="rId4">
            <a:lum bright="-50000"/>
            <a:alphaModFix/>
          </a:blip>
          <a:srcRect/>
          <a:stretch>
            <a:fillRect/>
          </a:stretch>
        </p:blipFill>
        <p:spPr>
          <a:xfrm>
            <a:off x="720000" y="1152360"/>
            <a:ext cx="8060040" cy="435276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4" name="Lentelė 3"/>
          <p:cNvGraphicFramePr>
            <a:graphicFrameLocks noGrp="1"/>
          </p:cNvGraphicFramePr>
          <p:nvPr/>
        </p:nvGraphicFramePr>
        <p:xfrm>
          <a:off x="3079080" y="2492280"/>
          <a:ext cx="3053880" cy="1920240"/>
        </p:xfrm>
        <a:graphic>
          <a:graphicData uri="http://schemas.openxmlformats.org/drawingml/2006/table">
            <a:tbl>
              <a:tblPr/>
              <a:tblGrid>
                <a:gridCol w="6105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09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105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105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112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10600">
                <a:tc gridSpan="2">
                  <a:txBody>
                    <a:bodyPr/>
                    <a:lstStyle/>
                    <a:p>
                      <a:pPr marL="0" marR="0" lvl="0" indent="0" rtl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lt-LT" sz="1200" b="1" i="0" u="none" strike="noStrike" kern="1200" cap="none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Calibri" pitchFamily="34"/>
                          <a:ea typeface="Microsoft YaHei" pitchFamily="2"/>
                          <a:cs typeface="Mangal" pitchFamily="2"/>
                        </a:rPr>
                        <a:t>Nukentėjusieji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/>
                      </a:pPr>
                      <a:endParaRPr lang="lt-LT" sz="1800" b="0" i="0" u="none" strike="noStrike" kern="1200" cap="none">
                        <a:ln>
                          <a:noFill/>
                        </a:ln>
                        <a:latin typeface="Liberation Sans" pitchFamily="18"/>
                        <a:ea typeface="Microsoft YaHei" pitchFamily="2"/>
                        <a:cs typeface="Mangal" pitchFamily="2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rtl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lt-LT" sz="1200" b="1" i="0" u="none" strike="noStrike" kern="1200" cap="none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Calibri" pitchFamily="34"/>
                          <a:ea typeface="Microsoft YaHei" pitchFamily="2"/>
                          <a:cs typeface="Mangal" pitchFamily="2"/>
                        </a:rPr>
                        <a:t>Įtariamieji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6560">
                <a:tc>
                  <a:txBody>
                    <a:bodyPr/>
                    <a:lstStyle/>
                    <a:p>
                      <a:pPr marL="0" marR="0" lvl="0" indent="0" rtl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lt-LT" sz="1200" b="0" i="0" u="none" strike="noStrike" kern="1200" cap="none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Calibri" pitchFamily="34"/>
                          <a:ea typeface="Microsoft YaHei" pitchFamily="2"/>
                          <a:cs typeface="Mangal" pitchFamily="2"/>
                        </a:rPr>
                        <a:t>Moterys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lt-LT" sz="1200" b="0" i="0" u="none" strike="noStrike" kern="1200" cap="none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Calibri" pitchFamily="34"/>
                          <a:ea typeface="Microsoft YaHei" pitchFamily="2"/>
                          <a:cs typeface="Mangal" pitchFamily="2"/>
                        </a:rPr>
                        <a:t>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/>
                      </a:pPr>
                      <a:endParaRPr lang="lt-LT" sz="1800" b="0" i="0" u="none" strike="noStrike" kern="1200" cap="none">
                        <a:ln>
                          <a:noFill/>
                        </a:ln>
                        <a:latin typeface="Liberation Sans" pitchFamily="18"/>
                        <a:ea typeface="Microsoft YaHei" pitchFamily="2"/>
                        <a:cs typeface="Mangal" pitchFamily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rtl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lt-LT" sz="1200" b="0" i="0" u="none" strike="noStrike" kern="1200" cap="none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Calibri" pitchFamily="34"/>
                          <a:ea typeface="Microsoft YaHei" pitchFamily="2"/>
                          <a:cs typeface="Mangal" pitchFamily="2"/>
                        </a:rPr>
                        <a:t>Moterys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lt-LT" sz="1200" b="0" i="0" u="none" strike="noStrike" kern="1200" cap="none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Calibri" pitchFamily="34"/>
                          <a:ea typeface="Microsoft YaHei" pitchFamily="2"/>
                          <a:cs typeface="Mangal" pitchFamily="2"/>
                        </a:rPr>
                        <a:t>21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6560">
                <a:tc>
                  <a:txBody>
                    <a:bodyPr/>
                    <a:lstStyle/>
                    <a:p>
                      <a:pPr marL="0" marR="0" lvl="0" indent="0" rtl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lt-LT" sz="1200" b="0" i="0" u="none" strike="noStrike" kern="1200" cap="none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Calibri" pitchFamily="34"/>
                          <a:ea typeface="Microsoft YaHei" pitchFamily="2"/>
                          <a:cs typeface="Mangal" pitchFamily="2"/>
                        </a:rPr>
                        <a:t>Vyrai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lt-LT" sz="1200" b="0" i="0" u="none" strike="noStrike" kern="1200" cap="none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Calibri" pitchFamily="34"/>
                          <a:ea typeface="Microsoft YaHei" pitchFamily="2"/>
                          <a:cs typeface="Mangal" pitchFamily="2"/>
                        </a:rPr>
                        <a:t>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/>
                      </a:pPr>
                      <a:endParaRPr lang="lt-LT" sz="1800" b="0" i="0" u="none" strike="noStrike" kern="1200" cap="none">
                        <a:ln>
                          <a:noFill/>
                        </a:ln>
                        <a:latin typeface="Liberation Sans" pitchFamily="18"/>
                        <a:ea typeface="Microsoft YaHei" pitchFamily="2"/>
                        <a:cs typeface="Mangal" pitchFamily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rtl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lt-LT" sz="1200" b="0" i="0" u="none" strike="noStrike" kern="1200" cap="none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Calibri" pitchFamily="34"/>
                          <a:ea typeface="Microsoft YaHei" pitchFamily="2"/>
                          <a:cs typeface="Mangal" pitchFamily="2"/>
                        </a:rPr>
                        <a:t>Vyrai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lt-LT" sz="1200" b="0" i="0" u="none" strike="noStrike" kern="1200" cap="none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Calibri" pitchFamily="34"/>
                          <a:ea typeface="Microsoft YaHei" pitchFamily="2"/>
                          <a:cs typeface="Mangal" pitchFamily="2"/>
                        </a:rPr>
                        <a:t>63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6560">
                <a:tc>
                  <a:txBody>
                    <a:bodyPr/>
                    <a:lstStyle/>
                    <a:p>
                      <a:pPr marL="0" marR="0" lvl="0" indent="0" rtl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lt-LT" sz="1200" b="0" i="0" u="none" strike="noStrike" kern="1200" cap="none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Calibri" pitchFamily="34"/>
                          <a:ea typeface="Microsoft YaHei" pitchFamily="2"/>
                          <a:cs typeface="Mangal" pitchFamily="2"/>
                        </a:rPr>
                        <a:t>Vaikai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lt-LT" sz="1200" b="0" i="0" u="none" strike="noStrike" kern="1200" cap="none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Calibri" pitchFamily="34"/>
                          <a:ea typeface="Microsoft YaHei" pitchFamily="2"/>
                          <a:cs typeface="Mangal" pitchFamily="2"/>
                        </a:rPr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/>
                      </a:pPr>
                      <a:endParaRPr lang="lt-LT" sz="1800" b="0" i="0" u="none" strike="noStrike" kern="1200" cap="none">
                        <a:ln>
                          <a:noFill/>
                        </a:ln>
                        <a:latin typeface="Liberation Sans" pitchFamily="18"/>
                        <a:ea typeface="Microsoft YaHei" pitchFamily="2"/>
                        <a:cs typeface="Mangal" pitchFamily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rtl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lt-LT" sz="1200" b="0" i="0" u="none" strike="noStrike" kern="1200" cap="none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Calibri" pitchFamily="34"/>
                          <a:ea typeface="Microsoft YaHei" pitchFamily="2"/>
                          <a:cs typeface="Mangal" pitchFamily="2"/>
                        </a:rPr>
                        <a:t>Vaikai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lt-LT" sz="1200" b="0" i="0" u="none" strike="noStrike" kern="1200" cap="none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Calibri" pitchFamily="34"/>
                          <a:ea typeface="Microsoft YaHei" pitchFamily="2"/>
                          <a:cs typeface="Mangal" pitchFamily="2"/>
                        </a:rPr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6920">
                <a:tc>
                  <a:txBody>
                    <a:bodyPr/>
                    <a:lstStyle/>
                    <a:p>
                      <a:pPr marL="0" marR="0" lvl="0" indent="0" rtl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lt-LT" sz="1200" b="1" i="0" u="none" strike="noStrike" kern="1200" cap="none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Calibri" pitchFamily="34"/>
                          <a:ea typeface="Microsoft YaHei" pitchFamily="2"/>
                          <a:cs typeface="Mangal" pitchFamily="2"/>
                        </a:rPr>
                        <a:t>Viso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lt-LT" sz="1200" b="1" i="0" u="none" strike="noStrike" kern="1200" cap="none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Calibri" pitchFamily="34"/>
                          <a:ea typeface="Microsoft YaHei" pitchFamily="2"/>
                          <a:cs typeface="Mangal" pitchFamily="2"/>
                        </a:rPr>
                        <a:t>88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/>
                      </a:pPr>
                      <a:endParaRPr lang="lt-LT" sz="1800" b="0" i="0" u="none" strike="noStrike" kern="1200" cap="none">
                        <a:ln>
                          <a:noFill/>
                        </a:ln>
                        <a:latin typeface="Liberation Sans" pitchFamily="18"/>
                        <a:ea typeface="Microsoft YaHei" pitchFamily="2"/>
                        <a:cs typeface="Mangal" pitchFamily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rtl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lt-LT" sz="1200" b="1" i="0" u="none" strike="noStrike" kern="1200" cap="none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Calibri" pitchFamily="34"/>
                          <a:ea typeface="Microsoft YaHei" pitchFamily="2"/>
                          <a:cs typeface="Mangal" pitchFamily="2"/>
                        </a:rPr>
                        <a:t>Viso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lt-LT" sz="1200" b="1" i="0" u="none" strike="noStrike" kern="1200" cap="none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Calibri" pitchFamily="34"/>
                          <a:ea typeface="Microsoft YaHei" pitchFamily="2"/>
                          <a:cs typeface="Mangal" pitchFamily="2"/>
                        </a:rPr>
                        <a:t>86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5" name="Diagrama 17"/>
          <p:cNvPicPr>
            <a:picLocks noChangeAspect="1"/>
          </p:cNvPicPr>
          <p:nvPr/>
        </p:nvPicPr>
        <p:blipFill>
          <a:blip r:embed="rId5">
            <a:lum bright="-50000"/>
            <a:alphaModFix/>
          </a:blip>
          <a:srcRect/>
          <a:stretch>
            <a:fillRect/>
          </a:stretch>
        </p:blipFill>
        <p:spPr>
          <a:xfrm>
            <a:off x="453239" y="3787920"/>
            <a:ext cx="3938759" cy="290808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Diagrama 18"/>
          <p:cNvPicPr>
            <a:picLocks noChangeAspect="1"/>
          </p:cNvPicPr>
          <p:nvPr/>
        </p:nvPicPr>
        <p:blipFill>
          <a:blip r:embed="rId6">
            <a:lum bright="-50000"/>
            <a:alphaModFix/>
          </a:blip>
          <a:srcRect/>
          <a:stretch>
            <a:fillRect/>
          </a:stretch>
        </p:blipFill>
        <p:spPr>
          <a:xfrm>
            <a:off x="4824000" y="3744000"/>
            <a:ext cx="3816000" cy="30225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ctangle 1"/>
          <p:cNvPicPr>
            <a:picLocks noChangeAspect="1"/>
          </p:cNvPicPr>
          <p:nvPr/>
        </p:nvPicPr>
        <p:blipFill>
          <a:blip r:embed="rId3">
            <a:lum bright="-50000"/>
            <a:alphaModFix/>
          </a:blip>
          <a:srcRect/>
          <a:stretch>
            <a:fillRect/>
          </a:stretch>
        </p:blipFill>
        <p:spPr>
          <a:xfrm>
            <a:off x="857880" y="649800"/>
            <a:ext cx="8058240" cy="73188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Rectangle 1"/>
          <p:cNvPicPr>
            <a:picLocks noChangeAspect="1"/>
          </p:cNvPicPr>
          <p:nvPr/>
        </p:nvPicPr>
        <p:blipFill>
          <a:blip r:embed="rId4">
            <a:lum bright="-50000"/>
            <a:alphaModFix/>
          </a:blip>
          <a:srcRect/>
          <a:stretch>
            <a:fillRect/>
          </a:stretch>
        </p:blipFill>
        <p:spPr>
          <a:xfrm>
            <a:off x="576000" y="1119240"/>
            <a:ext cx="8060040" cy="435276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Diagrama 11"/>
          <p:cNvPicPr>
            <a:picLocks noChangeAspect="1"/>
          </p:cNvPicPr>
          <p:nvPr/>
        </p:nvPicPr>
        <p:blipFill>
          <a:blip r:embed="rId5">
            <a:lum bright="-50000"/>
            <a:alphaModFix/>
          </a:blip>
          <a:srcRect/>
          <a:stretch>
            <a:fillRect/>
          </a:stretch>
        </p:blipFill>
        <p:spPr>
          <a:xfrm>
            <a:off x="288000" y="2448000"/>
            <a:ext cx="3919680" cy="355932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Diagrama 12"/>
          <p:cNvPicPr>
            <a:picLocks noChangeAspect="1"/>
          </p:cNvPicPr>
          <p:nvPr/>
        </p:nvPicPr>
        <p:blipFill>
          <a:blip r:embed="rId6">
            <a:lum bright="-50000"/>
            <a:alphaModFix/>
          </a:blip>
          <a:srcRect/>
          <a:stretch>
            <a:fillRect/>
          </a:stretch>
        </p:blipFill>
        <p:spPr>
          <a:xfrm>
            <a:off x="4680000" y="2448000"/>
            <a:ext cx="3846239" cy="3591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ctangle 1"/>
          <p:cNvPicPr>
            <a:picLocks noChangeAspect="1"/>
          </p:cNvPicPr>
          <p:nvPr/>
        </p:nvPicPr>
        <p:blipFill>
          <a:blip r:embed="rId3">
            <a:lum bright="-50000"/>
            <a:alphaModFix/>
          </a:blip>
          <a:srcRect/>
          <a:stretch>
            <a:fillRect/>
          </a:stretch>
        </p:blipFill>
        <p:spPr>
          <a:xfrm>
            <a:off x="857880" y="649800"/>
            <a:ext cx="8058240" cy="73188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Rectangle 1"/>
          <p:cNvPicPr>
            <a:picLocks noChangeAspect="1"/>
          </p:cNvPicPr>
          <p:nvPr/>
        </p:nvPicPr>
        <p:blipFill>
          <a:blip r:embed="rId4">
            <a:lum bright="-50000"/>
            <a:alphaModFix/>
          </a:blip>
          <a:srcRect/>
          <a:stretch>
            <a:fillRect/>
          </a:stretch>
        </p:blipFill>
        <p:spPr>
          <a:xfrm>
            <a:off x="723959" y="1193399"/>
            <a:ext cx="8060040" cy="4206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Diagrama 12"/>
          <p:cNvPicPr>
            <a:picLocks noChangeAspect="1"/>
          </p:cNvPicPr>
          <p:nvPr/>
        </p:nvPicPr>
        <p:blipFill>
          <a:blip r:embed="rId5">
            <a:lum bright="-50000"/>
            <a:alphaModFix/>
          </a:blip>
          <a:srcRect/>
          <a:stretch>
            <a:fillRect/>
          </a:stretch>
        </p:blipFill>
        <p:spPr>
          <a:xfrm>
            <a:off x="2015999" y="2015999"/>
            <a:ext cx="5265720" cy="37735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ctangle 1"/>
          <p:cNvPicPr>
            <a:picLocks noChangeAspect="1"/>
          </p:cNvPicPr>
          <p:nvPr/>
        </p:nvPicPr>
        <p:blipFill>
          <a:blip r:embed="rId3">
            <a:lum bright="-50000"/>
            <a:alphaModFix/>
          </a:blip>
          <a:srcRect/>
          <a:stretch>
            <a:fillRect/>
          </a:stretch>
        </p:blipFill>
        <p:spPr>
          <a:xfrm>
            <a:off x="857880" y="649800"/>
            <a:ext cx="8058240" cy="73188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Rectangle 1"/>
          <p:cNvPicPr>
            <a:picLocks noChangeAspect="1"/>
          </p:cNvPicPr>
          <p:nvPr/>
        </p:nvPicPr>
        <p:blipFill>
          <a:blip r:embed="rId4">
            <a:lum bright="-50000"/>
            <a:alphaModFix/>
          </a:blip>
          <a:srcRect/>
          <a:stretch>
            <a:fillRect/>
          </a:stretch>
        </p:blipFill>
        <p:spPr>
          <a:xfrm>
            <a:off x="795960" y="1080000"/>
            <a:ext cx="8060040" cy="42066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4" name="Lentelė 3"/>
          <p:cNvGraphicFramePr>
            <a:graphicFrameLocks noGrp="1"/>
          </p:cNvGraphicFramePr>
          <p:nvPr/>
        </p:nvGraphicFramePr>
        <p:xfrm>
          <a:off x="3234240" y="2135160"/>
          <a:ext cx="3053880" cy="1828800"/>
        </p:xfrm>
        <a:graphic>
          <a:graphicData uri="http://schemas.openxmlformats.org/drawingml/2006/table">
            <a:tbl>
              <a:tblPr/>
              <a:tblGrid>
                <a:gridCol w="6105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09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105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105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112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10600">
                <a:tc gridSpan="2">
                  <a:txBody>
                    <a:bodyPr/>
                    <a:lstStyle/>
                    <a:p>
                      <a:pPr marL="0" marR="0" lvl="0" indent="0" rtl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lt-LT" sz="1200" b="1" i="0" u="none" strike="noStrike" kern="1200" cap="none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Calibri" pitchFamily="34"/>
                          <a:ea typeface="Microsoft YaHei" pitchFamily="2"/>
                          <a:cs typeface="Mangal" pitchFamily="2"/>
                        </a:rPr>
                        <a:t>Nukentėjusieji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/>
                      </a:pPr>
                      <a:endParaRPr lang="lt-LT" sz="1800" b="0" i="0" u="none" strike="noStrike" kern="1200" cap="none">
                        <a:ln>
                          <a:noFill/>
                        </a:ln>
                        <a:latin typeface="Liberation Sans" pitchFamily="18"/>
                        <a:ea typeface="Microsoft YaHei" pitchFamily="2"/>
                        <a:cs typeface="Mangal" pitchFamily="2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rtl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lt-LT" sz="1200" b="1" i="0" u="none" strike="noStrike" kern="1200" cap="none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Calibri" pitchFamily="34"/>
                          <a:ea typeface="Microsoft YaHei" pitchFamily="2"/>
                          <a:cs typeface="Mangal" pitchFamily="2"/>
                        </a:rPr>
                        <a:t>Įtariamieji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6560">
                <a:tc>
                  <a:txBody>
                    <a:bodyPr/>
                    <a:lstStyle/>
                    <a:p>
                      <a:pPr marL="0" marR="0" lvl="0" indent="0" rtl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lt-LT" sz="1200" b="0" i="0" u="none" strike="noStrike" kern="1200" cap="none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Calibri" pitchFamily="34"/>
                          <a:ea typeface="Microsoft YaHei" pitchFamily="2"/>
                          <a:cs typeface="Mangal" pitchFamily="2"/>
                        </a:rPr>
                        <a:t>Moterys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lt-LT" sz="1200" b="0" i="0" u="none" strike="noStrike" kern="1200" cap="none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Calibri" pitchFamily="34"/>
                          <a:ea typeface="Microsoft YaHei" pitchFamily="2"/>
                          <a:cs typeface="Mangal" pitchFamily="2"/>
                        </a:rPr>
                        <a:t>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/>
                      </a:pPr>
                      <a:endParaRPr lang="lt-LT" sz="1800" b="0" i="0" u="none" strike="noStrike" kern="1200" cap="none">
                        <a:ln>
                          <a:noFill/>
                        </a:ln>
                        <a:latin typeface="Liberation Sans" pitchFamily="18"/>
                        <a:ea typeface="Microsoft YaHei" pitchFamily="2"/>
                        <a:cs typeface="Mangal" pitchFamily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rtl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lt-LT" sz="1200" b="0" i="0" u="none" strike="noStrike" kern="1200" cap="none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Calibri" pitchFamily="34"/>
                          <a:ea typeface="Microsoft YaHei" pitchFamily="2"/>
                          <a:cs typeface="Mangal" pitchFamily="2"/>
                        </a:rPr>
                        <a:t>Moterys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lt-LT" sz="1200" b="0" i="0" u="none" strike="noStrike" kern="1200" cap="none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Calibri" pitchFamily="34"/>
                          <a:ea typeface="Microsoft YaHei" pitchFamily="2"/>
                          <a:cs typeface="Mangal" pitchFamily="2"/>
                        </a:rPr>
                        <a:t>40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6560">
                <a:tc>
                  <a:txBody>
                    <a:bodyPr/>
                    <a:lstStyle/>
                    <a:p>
                      <a:pPr marL="0" marR="0" lvl="0" indent="0" rtl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lt-LT" sz="1200" b="0" i="0" u="none" strike="noStrike" kern="1200" cap="none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Calibri" pitchFamily="34"/>
                          <a:ea typeface="Microsoft YaHei" pitchFamily="2"/>
                          <a:cs typeface="Mangal" pitchFamily="2"/>
                        </a:rPr>
                        <a:t>Vyrai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lt-LT" sz="1200" b="0" i="0" u="none" strike="noStrike" kern="1200" cap="none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Calibri" pitchFamily="34"/>
                          <a:ea typeface="Microsoft YaHei" pitchFamily="2"/>
                          <a:cs typeface="Mangal" pitchFamily="2"/>
                        </a:rPr>
                        <a:t>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/>
                      </a:pPr>
                      <a:endParaRPr lang="lt-LT" sz="1800" b="0" i="0" u="none" strike="noStrike" kern="1200" cap="none">
                        <a:ln>
                          <a:noFill/>
                        </a:ln>
                        <a:latin typeface="Liberation Sans" pitchFamily="18"/>
                        <a:ea typeface="Microsoft YaHei" pitchFamily="2"/>
                        <a:cs typeface="Mangal" pitchFamily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rtl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lt-LT" sz="1200" b="0" i="0" u="none" strike="noStrike" kern="1200" cap="none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Calibri" pitchFamily="34"/>
                          <a:ea typeface="Microsoft YaHei" pitchFamily="2"/>
                          <a:cs typeface="Mangal" pitchFamily="2"/>
                        </a:rPr>
                        <a:t>Vyrai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lt-LT" sz="1200" b="0" i="0" u="none" strike="noStrike" kern="1200" cap="none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Calibri" pitchFamily="34"/>
                          <a:ea typeface="Microsoft YaHei" pitchFamily="2"/>
                          <a:cs typeface="Mangal" pitchFamily="2"/>
                        </a:rPr>
                        <a:t>93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6560">
                <a:tc>
                  <a:txBody>
                    <a:bodyPr/>
                    <a:lstStyle/>
                    <a:p>
                      <a:pPr marL="0" marR="0" lvl="0" indent="0" rtl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lt-LT" sz="1200" b="0" i="0" u="none" strike="noStrike" kern="1200" cap="none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Calibri" pitchFamily="34"/>
                          <a:ea typeface="Microsoft YaHei" pitchFamily="2"/>
                          <a:cs typeface="Mangal" pitchFamily="2"/>
                        </a:rPr>
                        <a:t>Vaikai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lt-LT" sz="1200" b="0" i="0" u="none" strike="noStrike" kern="1200" cap="none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Calibri" pitchFamily="34"/>
                          <a:ea typeface="Microsoft YaHei" pitchFamily="2"/>
                          <a:cs typeface="Mangal" pitchFamily="2"/>
                        </a:rP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/>
                      </a:pPr>
                      <a:endParaRPr lang="lt-LT" sz="1800" b="0" i="0" u="none" strike="noStrike" kern="1200" cap="none">
                        <a:ln>
                          <a:noFill/>
                        </a:ln>
                        <a:latin typeface="Liberation Sans" pitchFamily="18"/>
                        <a:ea typeface="Microsoft YaHei" pitchFamily="2"/>
                        <a:cs typeface="Mangal" pitchFamily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rtl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lt-LT" sz="1200" b="0" i="0" u="none" strike="noStrike" kern="1200" cap="none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Calibri" pitchFamily="34"/>
                          <a:ea typeface="Microsoft YaHei" pitchFamily="2"/>
                          <a:cs typeface="Mangal" pitchFamily="2"/>
                        </a:rPr>
                        <a:t>Vaikai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lt-LT" sz="1200" b="0" i="0" u="none" strike="noStrike" kern="1200" cap="none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Calibri" pitchFamily="34"/>
                          <a:ea typeface="Microsoft YaHei" pitchFamily="2"/>
                          <a:cs typeface="Mangal" pitchFamily="2"/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6920">
                <a:tc>
                  <a:txBody>
                    <a:bodyPr/>
                    <a:lstStyle/>
                    <a:p>
                      <a:pPr marL="0" marR="0" lvl="0" indent="0" rtl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lt-LT" sz="1200" b="1" i="0" u="none" strike="noStrike" kern="1200" cap="none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Calibri" pitchFamily="34"/>
                          <a:ea typeface="Microsoft YaHei" pitchFamily="2"/>
                          <a:cs typeface="Mangal" pitchFamily="2"/>
                        </a:rPr>
                        <a:t>Viso</a:t>
                      </a:r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ctr" rtl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lt-LT" sz="1200" b="1" i="0" u="none" strike="noStrike" kern="1200" cap="none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Calibri" pitchFamily="34"/>
                          <a:ea typeface="Microsoft YaHei" pitchFamily="2"/>
                          <a:cs typeface="Mangal" pitchFamily="2"/>
                        </a:rPr>
                        <a:t>133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5" name="Diagrama 16"/>
          <p:cNvPicPr>
            <a:picLocks noChangeAspect="1"/>
          </p:cNvPicPr>
          <p:nvPr/>
        </p:nvPicPr>
        <p:blipFill>
          <a:blip r:embed="rId5">
            <a:lum bright="-50000"/>
            <a:alphaModFix/>
          </a:blip>
          <a:srcRect/>
          <a:stretch>
            <a:fillRect/>
          </a:stretch>
        </p:blipFill>
        <p:spPr>
          <a:xfrm>
            <a:off x="432000" y="3402000"/>
            <a:ext cx="4121279" cy="307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Diagrama 17"/>
          <p:cNvPicPr>
            <a:picLocks noChangeAspect="1"/>
          </p:cNvPicPr>
          <p:nvPr/>
        </p:nvPicPr>
        <p:blipFill>
          <a:blip r:embed="rId6">
            <a:lum bright="-50000"/>
            <a:alphaModFix/>
          </a:blip>
          <a:srcRect/>
          <a:stretch>
            <a:fillRect/>
          </a:stretch>
        </p:blipFill>
        <p:spPr>
          <a:xfrm>
            <a:off x="4968000" y="3384000"/>
            <a:ext cx="3700440" cy="30542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ctangle 1"/>
          <p:cNvPicPr>
            <a:picLocks noChangeAspect="1"/>
          </p:cNvPicPr>
          <p:nvPr/>
        </p:nvPicPr>
        <p:blipFill>
          <a:blip r:embed="rId3">
            <a:lum bright="-50000"/>
            <a:alphaModFix/>
          </a:blip>
          <a:srcRect/>
          <a:stretch>
            <a:fillRect/>
          </a:stretch>
        </p:blipFill>
        <p:spPr>
          <a:xfrm>
            <a:off x="857880" y="649800"/>
            <a:ext cx="8058240" cy="73188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Rectangle 1"/>
          <p:cNvPicPr>
            <a:picLocks noChangeAspect="1"/>
          </p:cNvPicPr>
          <p:nvPr/>
        </p:nvPicPr>
        <p:blipFill>
          <a:blip r:embed="rId4">
            <a:lum bright="-50000"/>
            <a:alphaModFix/>
          </a:blip>
          <a:srcRect/>
          <a:stretch>
            <a:fillRect/>
          </a:stretch>
        </p:blipFill>
        <p:spPr>
          <a:xfrm>
            <a:off x="651960" y="1120319"/>
            <a:ext cx="8060040" cy="427968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Diagrama 12"/>
          <p:cNvPicPr>
            <a:picLocks noChangeAspect="1"/>
          </p:cNvPicPr>
          <p:nvPr/>
        </p:nvPicPr>
        <p:blipFill>
          <a:blip r:embed="rId5">
            <a:lum bright="-50000"/>
            <a:alphaModFix/>
          </a:blip>
          <a:srcRect/>
          <a:stretch>
            <a:fillRect/>
          </a:stretch>
        </p:blipFill>
        <p:spPr>
          <a:xfrm>
            <a:off x="811080" y="2189160"/>
            <a:ext cx="3846600" cy="3522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Diagrama 14"/>
          <p:cNvPicPr>
            <a:picLocks noChangeAspect="1"/>
          </p:cNvPicPr>
          <p:nvPr/>
        </p:nvPicPr>
        <p:blipFill>
          <a:blip r:embed="rId6">
            <a:lum bright="-50000"/>
            <a:alphaModFix/>
          </a:blip>
          <a:srcRect/>
          <a:stretch>
            <a:fillRect/>
          </a:stretch>
        </p:blipFill>
        <p:spPr>
          <a:xfrm>
            <a:off x="4919760" y="2188800"/>
            <a:ext cx="3779640" cy="35164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tačiakampis 1"/>
          <p:cNvPicPr>
            <a:picLocks noChangeAspect="1"/>
          </p:cNvPicPr>
          <p:nvPr/>
        </p:nvPicPr>
        <p:blipFill>
          <a:blip r:embed="rId3">
            <a:lum bright="-50000"/>
            <a:alphaModFix/>
          </a:blip>
          <a:srcRect/>
          <a:stretch>
            <a:fillRect/>
          </a:stretch>
        </p:blipFill>
        <p:spPr>
          <a:xfrm>
            <a:off x="2462040" y="2541600"/>
            <a:ext cx="4316760" cy="96372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Stačiakampis 2"/>
          <p:cNvSpPr/>
          <p:nvPr/>
        </p:nvSpPr>
        <p:spPr>
          <a:xfrm>
            <a:off x="2549520" y="4508640"/>
            <a:ext cx="4572000" cy="13726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spAutoFit/>
          </a:bodyPr>
          <a:lstStyle/>
          <a:p>
            <a:pPr marL="272880" marR="0" lvl="0" indent="-27288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lt-LT" sz="1400" b="1" i="0" u="none" strike="noStrike" kern="1200" cap="none">
                <a:ln>
                  <a:noFill/>
                </a:ln>
                <a:solidFill>
                  <a:srgbClr val="344E6D"/>
                </a:solidFill>
                <a:latin typeface="Liberation Sans" pitchFamily="18"/>
                <a:ea typeface="Microsoft YaHei" pitchFamily="2"/>
                <a:cs typeface="Mangal" pitchFamily="2"/>
              </a:rPr>
              <a:t>Artūras</a:t>
            </a:r>
            <a:r>
              <a:rPr lang="en-US" sz="1400" b="1" i="0" u="none" strike="noStrike" kern="1200" cap="none">
                <a:ln>
                  <a:noFill/>
                </a:ln>
                <a:solidFill>
                  <a:srgbClr val="344E6D"/>
                </a:solidFill>
                <a:latin typeface="Liberation Sans" pitchFamily="18"/>
                <a:ea typeface="Microsoft YaHei" pitchFamily="2"/>
                <a:cs typeface="Mangal" pitchFamily="2"/>
              </a:rPr>
              <a:t> </a:t>
            </a:r>
            <a:r>
              <a:rPr lang="lt-LT" sz="1400" b="1" i="0" u="none" strike="noStrike" kern="1200" cap="none">
                <a:ln>
                  <a:noFill/>
                </a:ln>
                <a:solidFill>
                  <a:srgbClr val="344E6D"/>
                </a:solidFill>
                <a:latin typeface="Liberation Sans" pitchFamily="18"/>
                <a:ea typeface="Microsoft YaHei" pitchFamily="2"/>
                <a:cs typeface="Mangal" pitchFamily="2"/>
              </a:rPr>
              <a:t>Bajorinas</a:t>
            </a:r>
          </a:p>
          <a:p>
            <a:pPr marL="272880" marR="0" lvl="0" indent="-27288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lt-LT" sz="1400" b="0" i="0" u="none" strike="noStrike" kern="1200" cap="none">
                <a:ln>
                  <a:noFill/>
                </a:ln>
                <a:solidFill>
                  <a:srgbClr val="344E6D"/>
                </a:solidFill>
                <a:latin typeface="Liberation Sans" pitchFamily="18"/>
                <a:ea typeface="Microsoft YaHei" pitchFamily="2"/>
                <a:cs typeface="Mangal" pitchFamily="2"/>
              </a:rPr>
              <a:t>Policijos departamento prie Vidaus reikalų ministerijos</a:t>
            </a:r>
          </a:p>
          <a:p>
            <a:pPr marL="272880" marR="0" lvl="0" indent="-27288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lt-LT" sz="1400" b="0" i="0" u="none" strike="noStrike" kern="1200" cap="none">
                <a:ln>
                  <a:noFill/>
                </a:ln>
                <a:solidFill>
                  <a:srgbClr val="344E6D"/>
                </a:solidFill>
                <a:latin typeface="Liberation Sans" pitchFamily="18"/>
                <a:ea typeface="Microsoft YaHei" pitchFamily="2"/>
                <a:cs typeface="Mangal" pitchFamily="2"/>
              </a:rPr>
              <a:t>Viešosios policijos valdybos</a:t>
            </a:r>
          </a:p>
          <a:p>
            <a:pPr marL="272880" marR="0" lvl="0" indent="-27288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lt-LT" sz="1400" b="0" i="0" u="none" strike="noStrike" kern="1200" cap="none">
                <a:ln>
                  <a:noFill/>
                </a:ln>
                <a:solidFill>
                  <a:srgbClr val="344E6D"/>
                </a:solidFill>
                <a:latin typeface="Liberation Sans" pitchFamily="18"/>
                <a:ea typeface="Microsoft YaHei" pitchFamily="2"/>
                <a:cs typeface="Mangal" pitchFamily="2"/>
              </a:rPr>
              <a:t>Prevencijos skyriaus</a:t>
            </a:r>
          </a:p>
          <a:p>
            <a:pPr marL="272880" marR="0" lvl="0" indent="-27288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lt-LT" sz="1400" b="0" i="0" u="none" strike="noStrike" kern="1200" cap="none">
                <a:ln>
                  <a:noFill/>
                </a:ln>
                <a:solidFill>
                  <a:srgbClr val="344E6D"/>
                </a:solidFill>
                <a:latin typeface="Liberation Sans" pitchFamily="18"/>
                <a:ea typeface="Microsoft YaHei" pitchFamily="2"/>
                <a:cs typeface="Mangal" pitchFamily="2"/>
              </a:rPr>
              <a:t>vyriausiasis tyrėjas</a:t>
            </a:r>
          </a:p>
          <a:p>
            <a:pPr marL="272880" marR="0" lvl="0" indent="-27288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lt-LT" sz="1400" b="0" i="0" u="none" strike="noStrike" kern="1200" cap="none">
                <a:ln>
                  <a:noFill/>
                </a:ln>
                <a:latin typeface="Liberation Sans" pitchFamily="18"/>
                <a:ea typeface="Microsoft YaHei" pitchFamily="2"/>
                <a:cs typeface="Mangal" pitchFamily="2"/>
              </a:rPr>
              <a:t>el. p. arturas.bajorinas@policija.lt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ctangle 2"/>
          <p:cNvPicPr>
            <a:picLocks noChangeAspect="1"/>
          </p:cNvPicPr>
          <p:nvPr/>
        </p:nvPicPr>
        <p:blipFill>
          <a:blip r:embed="rId3">
            <a:lum bright="-50000"/>
            <a:alphaModFix/>
          </a:blip>
          <a:srcRect/>
          <a:stretch>
            <a:fillRect/>
          </a:stretch>
        </p:blipFill>
        <p:spPr>
          <a:xfrm>
            <a:off x="1603800" y="1181880"/>
            <a:ext cx="5956199" cy="762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Rectangle 1"/>
          <p:cNvPicPr>
            <a:picLocks noChangeAspect="1"/>
          </p:cNvPicPr>
          <p:nvPr/>
        </p:nvPicPr>
        <p:blipFill>
          <a:blip r:embed="rId4">
            <a:lum bright="-50000"/>
            <a:alphaModFix/>
          </a:blip>
          <a:srcRect/>
          <a:stretch>
            <a:fillRect/>
          </a:stretch>
        </p:blipFill>
        <p:spPr>
          <a:xfrm>
            <a:off x="857880" y="649800"/>
            <a:ext cx="8058240" cy="73188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Chart 1"/>
          <p:cNvPicPr>
            <a:picLocks noChangeAspect="1"/>
          </p:cNvPicPr>
          <p:nvPr/>
        </p:nvPicPr>
        <p:blipFill>
          <a:blip r:embed="rId5">
            <a:lum bright="-50000"/>
            <a:alphaModFix/>
          </a:blip>
          <a:srcRect/>
          <a:stretch>
            <a:fillRect/>
          </a:stretch>
        </p:blipFill>
        <p:spPr>
          <a:xfrm>
            <a:off x="1584000" y="1902960"/>
            <a:ext cx="6132240" cy="44301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ctangle 1"/>
          <p:cNvPicPr>
            <a:picLocks noChangeAspect="1"/>
          </p:cNvPicPr>
          <p:nvPr/>
        </p:nvPicPr>
        <p:blipFill>
          <a:blip r:embed="rId4">
            <a:lum bright="-50000"/>
            <a:alphaModFix/>
          </a:blip>
          <a:srcRect/>
          <a:stretch>
            <a:fillRect/>
          </a:stretch>
        </p:blipFill>
        <p:spPr>
          <a:xfrm>
            <a:off x="857880" y="649800"/>
            <a:ext cx="8058240" cy="73188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3" name="Lentelė 2"/>
          <p:cNvGraphicFramePr>
            <a:graphicFrameLocks noGrp="1"/>
          </p:cNvGraphicFramePr>
          <p:nvPr/>
        </p:nvGraphicFramePr>
        <p:xfrm>
          <a:off x="1259280" y="1152000"/>
          <a:ext cx="7273799" cy="5372280"/>
        </p:xfrm>
        <a:graphic>
          <a:graphicData uri="http://schemas.openxmlformats.org/drawingml/2006/table">
            <a:tbl>
              <a:tblPr/>
              <a:tblGrid>
                <a:gridCol w="72737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19760">
                <a:tc>
                  <a:txBody>
                    <a:bodyPr/>
                    <a:lstStyle/>
                    <a:p>
                      <a:pPr marL="0" marR="0" lvl="0" indent="0" algn="ctr" rtl="0" hangingPunct="1">
                        <a:lnSpc>
                          <a:spcPct val="107000"/>
                        </a:lnSpc>
                        <a:spcBef>
                          <a:spcPts val="598"/>
                        </a:spcBef>
                        <a:spcAft>
                          <a:spcPts val="598"/>
                        </a:spcAft>
                        <a:buNone/>
                        <a:tabLst/>
                      </a:pPr>
                      <a:r>
                        <a:rPr lang="lt-LT" sz="1400" b="1" i="0" u="none" strike="noStrike" kern="1200" cap="none">
                          <a:ln>
                            <a:noFill/>
                          </a:ln>
                          <a:latin typeface="Calibri" pitchFamily="34"/>
                          <a:ea typeface="Microsoft YaHei" pitchFamily="2"/>
                          <a:cs typeface="Mangal" pitchFamily="2"/>
                        </a:rPr>
                        <a:t>2015 m. PRĮR registruoti pranešimai pagal įvykio tipą „Smurtas artimoje aplinkoje“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52520">
                <a:tc>
                  <a:txBody>
                    <a:bodyPr/>
                    <a:lstStyle/>
                    <a:p>
                      <a:pPr marL="0" marR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/>
                      </a:pPr>
                      <a:endParaRPr lang="lt-LT" sz="1800" b="0" i="0" u="none" strike="noStrike" kern="1200" cap="none">
                        <a:ln>
                          <a:noFill/>
                        </a:ln>
                        <a:latin typeface="Liberation Sans" pitchFamily="18"/>
                        <a:ea typeface="Microsoft YaHei" pitchFamily="2"/>
                        <a:cs typeface="Mangal" pitchFamily="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" name="Objektas 19"/>
          <p:cNvGraphicFramePr/>
          <p:nvPr/>
        </p:nvGraphicFramePr>
        <p:xfrm>
          <a:off x="1364040" y="1728000"/>
          <a:ext cx="7095960" cy="46537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r:id="rId5" imgW="10409524" imgH="7666667" progId="PBrush">
                  <p:embed/>
                </p:oleObj>
              </mc:Choice>
              <mc:Fallback>
                <p:oleObj r:id="rId5" imgW="10409524" imgH="7666667" progId="PBrus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364040" y="1728000"/>
                        <a:ext cx="7095960" cy="465372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ctangle 1"/>
          <p:cNvPicPr>
            <a:picLocks noChangeAspect="1"/>
          </p:cNvPicPr>
          <p:nvPr/>
        </p:nvPicPr>
        <p:blipFill>
          <a:blip r:embed="rId4">
            <a:lum bright="-50000"/>
            <a:alphaModFix/>
          </a:blip>
          <a:srcRect/>
          <a:stretch>
            <a:fillRect/>
          </a:stretch>
        </p:blipFill>
        <p:spPr>
          <a:xfrm>
            <a:off x="857880" y="649800"/>
            <a:ext cx="8058240" cy="73188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3" name="Objektas 6"/>
          <p:cNvGraphicFramePr/>
          <p:nvPr/>
        </p:nvGraphicFramePr>
        <p:xfrm>
          <a:off x="1152000" y="2015999"/>
          <a:ext cx="6733440" cy="45993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r:id="rId5" imgW="10428571" imgH="7744906" progId="PBrush">
                  <p:embed/>
                </p:oleObj>
              </mc:Choice>
              <mc:Fallback>
                <p:oleObj r:id="rId5" imgW="10428571" imgH="7744906" progId="PBrus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52000" y="2015999"/>
                        <a:ext cx="6733440" cy="459936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Lentelė 3"/>
          <p:cNvGraphicFramePr>
            <a:graphicFrameLocks noGrp="1"/>
          </p:cNvGraphicFramePr>
          <p:nvPr/>
        </p:nvGraphicFramePr>
        <p:xfrm>
          <a:off x="1836719" y="1224360"/>
          <a:ext cx="5237279" cy="913765"/>
        </p:xfrm>
        <a:graphic>
          <a:graphicData uri="http://schemas.openxmlformats.org/drawingml/2006/table">
            <a:tbl>
              <a:tblPr/>
              <a:tblGrid>
                <a:gridCol w="52372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marL="0" marR="0" lvl="0" indent="0" algn="ctr" rtl="0" hangingPunct="1">
                        <a:lnSpc>
                          <a:spcPct val="107000"/>
                        </a:lnSpc>
                        <a:spcBef>
                          <a:spcPts val="598"/>
                        </a:spcBef>
                        <a:spcAft>
                          <a:spcPts val="598"/>
                        </a:spcAft>
                        <a:buNone/>
                        <a:tabLst/>
                      </a:pPr>
                      <a:r>
                        <a:rPr lang="lt-LT" sz="1400" b="1" i="0" u="none" strike="noStrike" kern="1200" cap="none">
                          <a:ln>
                            <a:noFill/>
                          </a:ln>
                          <a:latin typeface="Calibri" pitchFamily="34"/>
                          <a:ea typeface="Microsoft YaHei" pitchFamily="2"/>
                          <a:cs typeface="Mangal" pitchFamily="2"/>
                        </a:rPr>
                        <a:t>2014 - 2015 m. PRĮR registruotų pranešimų pagal įvykio tipą „Smurtas artimoje aplinkoje“ palyginimas.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/>
                      </a:pPr>
                      <a:endParaRPr lang="lt-LT" sz="1800" b="0" i="0" u="none" strike="noStrike" kern="1200" cap="none">
                        <a:ln>
                          <a:noFill/>
                        </a:ln>
                        <a:latin typeface="Liberation Sans" pitchFamily="18"/>
                        <a:ea typeface="Microsoft YaHei" pitchFamily="2"/>
                        <a:cs typeface="Mangal" pitchFamily="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ctangle 1"/>
          <p:cNvPicPr>
            <a:picLocks noChangeAspect="1"/>
          </p:cNvPicPr>
          <p:nvPr/>
        </p:nvPicPr>
        <p:blipFill>
          <a:blip r:embed="rId3">
            <a:lum bright="-50000"/>
            <a:alphaModFix/>
          </a:blip>
          <a:srcRect/>
          <a:stretch>
            <a:fillRect/>
          </a:stretch>
        </p:blipFill>
        <p:spPr>
          <a:xfrm>
            <a:off x="857880" y="649800"/>
            <a:ext cx="8058240" cy="73188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Rectangle 1"/>
          <p:cNvPicPr>
            <a:picLocks noChangeAspect="1"/>
          </p:cNvPicPr>
          <p:nvPr/>
        </p:nvPicPr>
        <p:blipFill>
          <a:blip r:embed="rId4">
            <a:lum bright="-50000"/>
            <a:alphaModFix/>
          </a:blip>
          <a:srcRect/>
          <a:stretch>
            <a:fillRect/>
          </a:stretch>
        </p:blipFill>
        <p:spPr>
          <a:xfrm>
            <a:off x="907560" y="1238039"/>
            <a:ext cx="8064719" cy="3846239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4" name="Lentelė 3"/>
          <p:cNvGraphicFramePr>
            <a:graphicFrameLocks noGrp="1"/>
          </p:cNvGraphicFramePr>
          <p:nvPr/>
        </p:nvGraphicFramePr>
        <p:xfrm>
          <a:off x="1187640" y="2713320"/>
          <a:ext cx="7499518" cy="2925840"/>
        </p:xfrm>
        <a:graphic>
          <a:graphicData uri="http://schemas.openxmlformats.org/drawingml/2006/table">
            <a:tbl>
              <a:tblPr/>
              <a:tblGrid>
                <a:gridCol w="13701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889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972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5735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858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87440">
                <a:tc>
                  <a:txBody>
                    <a:bodyPr/>
                    <a:lstStyle/>
                    <a:p>
                      <a:pPr marL="0" marR="0" lvl="0" indent="0" rtl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lt-LT" sz="1600" b="1" i="0" u="none" strike="noStrike" kern="1200" cap="none">
                          <a:ln>
                            <a:noFill/>
                          </a:ln>
                          <a:latin typeface="Calibri" pitchFamily="34"/>
                          <a:ea typeface="Times New Roman" pitchFamily="18"/>
                          <a:cs typeface="Times New Roman" pitchFamily="18"/>
                        </a:rPr>
                        <a:t>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lt-LT" sz="1600" b="1" i="0" u="none" strike="noStrike" kern="1200" cap="none">
                          <a:ln>
                            <a:noFill/>
                          </a:ln>
                          <a:latin typeface="Calibri" pitchFamily="34"/>
                          <a:ea typeface="Times New Roman" pitchFamily="18"/>
                          <a:cs typeface="Times New Roman" pitchFamily="18"/>
                        </a:rPr>
                        <a:t>2012</a:t>
                      </a:r>
                      <a:r>
                        <a:rPr lang="en-US" sz="1600" b="1" i="0" u="none" strike="noStrike" kern="1200" cap="none">
                          <a:ln>
                            <a:noFill/>
                          </a:ln>
                          <a:latin typeface="Calibri" pitchFamily="34"/>
                          <a:ea typeface="Times New Roman" pitchFamily="18"/>
                          <a:cs typeface="Times New Roman" pitchFamily="18"/>
                        </a:rPr>
                        <a:t> </a:t>
                      </a:r>
                      <a:r>
                        <a:rPr lang="lt-LT" sz="1600" b="1" i="0" u="none" strike="noStrike" kern="1200" cap="none">
                          <a:ln>
                            <a:noFill/>
                          </a:ln>
                          <a:latin typeface="Calibri" pitchFamily="34"/>
                          <a:ea typeface="Times New Roman" pitchFamily="18"/>
                          <a:cs typeface="Times New Roman" pitchFamily="18"/>
                        </a:rPr>
                        <a:t>m.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lt-LT" sz="1600" b="1" i="0" u="none" strike="noStrike" kern="1200" cap="none">
                          <a:ln>
                            <a:noFill/>
                          </a:ln>
                          <a:latin typeface="Calibri" pitchFamily="34"/>
                          <a:ea typeface="Times New Roman" pitchFamily="18"/>
                          <a:cs typeface="Times New Roman" pitchFamily="18"/>
                        </a:rPr>
                        <a:t>201</a:t>
                      </a:r>
                      <a:r>
                        <a:rPr lang="ru-RU" sz="1600" b="1" i="0" u="none" strike="noStrike" kern="1200" cap="none">
                          <a:ln>
                            <a:noFill/>
                          </a:ln>
                          <a:latin typeface="Calibri" pitchFamily="34"/>
                          <a:ea typeface="Times New Roman" pitchFamily="18"/>
                          <a:cs typeface="Times New Roman" pitchFamily="18"/>
                        </a:rPr>
                        <a:t>3</a:t>
                      </a:r>
                      <a:r>
                        <a:rPr lang="en-US" sz="1600" b="1" i="0" u="none" strike="noStrike" kern="1200" cap="none">
                          <a:ln>
                            <a:noFill/>
                          </a:ln>
                          <a:latin typeface="Calibri" pitchFamily="34"/>
                          <a:ea typeface="Times New Roman" pitchFamily="18"/>
                          <a:cs typeface="Times New Roman" pitchFamily="18"/>
                        </a:rPr>
                        <a:t> </a:t>
                      </a:r>
                      <a:r>
                        <a:rPr lang="lt-LT" sz="1600" b="1" i="0" u="none" strike="noStrike" kern="1200" cap="none">
                          <a:ln>
                            <a:noFill/>
                          </a:ln>
                          <a:latin typeface="Calibri" pitchFamily="34"/>
                          <a:ea typeface="Times New Roman" pitchFamily="18"/>
                          <a:cs typeface="Times New Roman" pitchFamily="18"/>
                        </a:rPr>
                        <a:t>m.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lt-LT" sz="1600" b="1" i="0" u="none" strike="noStrike" kern="1200" cap="none">
                          <a:ln>
                            <a:noFill/>
                          </a:ln>
                          <a:latin typeface="Calibri" pitchFamily="34"/>
                          <a:ea typeface="Times New Roman" pitchFamily="18"/>
                          <a:cs typeface="Times New Roman" pitchFamily="18"/>
                        </a:rPr>
                        <a:t>201</a:t>
                      </a:r>
                      <a:r>
                        <a:rPr lang="en-US" sz="1600" b="1" i="0" u="none" strike="noStrike" kern="1200" cap="none">
                          <a:ln>
                            <a:noFill/>
                          </a:ln>
                          <a:latin typeface="Calibri" pitchFamily="34"/>
                          <a:ea typeface="Times New Roman" pitchFamily="18"/>
                          <a:cs typeface="Times New Roman" pitchFamily="18"/>
                        </a:rPr>
                        <a:t>4 </a:t>
                      </a:r>
                      <a:r>
                        <a:rPr lang="lt-LT" sz="1600" b="1" i="0" u="none" strike="noStrike" kern="1200" cap="none">
                          <a:ln>
                            <a:noFill/>
                          </a:ln>
                          <a:latin typeface="Calibri" pitchFamily="34"/>
                          <a:ea typeface="Times New Roman" pitchFamily="18"/>
                          <a:cs typeface="Times New Roman" pitchFamily="18"/>
                        </a:rPr>
                        <a:t>m. </a:t>
                      </a:r>
                      <a:r>
                        <a:rPr lang="en-US" sz="1600" b="1" i="0" u="none" strike="noStrike" kern="1200" cap="none">
                          <a:ln>
                            <a:noFill/>
                          </a:ln>
                          <a:latin typeface="Calibri" pitchFamily="34"/>
                          <a:ea typeface="Times New Roman" pitchFamily="18"/>
                          <a:cs typeface="Times New Roman" pitchFamily="18"/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lt-LT" sz="1600" b="1" i="0" u="none" strike="noStrike" kern="1200" cap="none">
                          <a:ln>
                            <a:noFill/>
                          </a:ln>
                          <a:latin typeface="Calibri" pitchFamily="34"/>
                          <a:ea typeface="Times New Roman" pitchFamily="18"/>
                          <a:cs typeface="Times New Roman" pitchFamily="18"/>
                        </a:rPr>
                        <a:t>201</a:t>
                      </a:r>
                      <a:r>
                        <a:rPr lang="ru-RU" sz="1600" b="1" i="0" u="none" strike="noStrike" kern="1200" cap="none">
                          <a:ln>
                            <a:noFill/>
                          </a:ln>
                          <a:latin typeface="Calibri" pitchFamily="34"/>
                          <a:ea typeface="Times New Roman" pitchFamily="18"/>
                          <a:cs typeface="Times New Roman" pitchFamily="18"/>
                        </a:rPr>
                        <a:t>5</a:t>
                      </a:r>
                      <a:r>
                        <a:rPr lang="en-US" sz="1600" b="1" i="0" u="none" strike="noStrike" kern="1200" cap="none">
                          <a:ln>
                            <a:noFill/>
                          </a:ln>
                          <a:latin typeface="Calibri" pitchFamily="34"/>
                          <a:ea typeface="Times New Roman" pitchFamily="18"/>
                          <a:cs typeface="Times New Roman" pitchFamily="18"/>
                        </a:rPr>
                        <a:t> </a:t>
                      </a:r>
                      <a:r>
                        <a:rPr lang="lt-LT" sz="1600" b="1" i="0" u="none" strike="noStrike" kern="1200" cap="none">
                          <a:ln>
                            <a:noFill/>
                          </a:ln>
                          <a:latin typeface="Calibri" pitchFamily="34"/>
                          <a:ea typeface="Times New Roman" pitchFamily="18"/>
                          <a:cs typeface="Times New Roman" pitchFamily="18"/>
                        </a:rPr>
                        <a:t>m. </a:t>
                      </a:r>
                      <a:r>
                        <a:rPr lang="en-US" sz="1600" b="1" i="0" u="none" strike="noStrike" kern="1200" cap="none">
                          <a:ln>
                            <a:noFill/>
                          </a:ln>
                          <a:latin typeface="Calibri" pitchFamily="34"/>
                          <a:ea typeface="Times New Roman" pitchFamily="18"/>
                          <a:cs typeface="Times New Roman" pitchFamily="18"/>
                        </a:rPr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6559">
                <a:tc>
                  <a:txBody>
                    <a:bodyPr/>
                    <a:lstStyle/>
                    <a:p>
                      <a:pPr marL="0" marR="0" lvl="0" indent="0" rtl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lt-LT" sz="1600" b="1" i="0" u="none" strike="noStrike" kern="1200" cap="none">
                          <a:ln>
                            <a:noFill/>
                          </a:ln>
                          <a:latin typeface="Calibri" pitchFamily="34"/>
                          <a:ea typeface="Times New Roman" pitchFamily="18"/>
                          <a:cs typeface="Times New Roman" pitchFamily="18"/>
                        </a:rPr>
                        <a:t>Bendrasis nusikalstamumas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US" sz="1600" b="1" i="0" u="none" strike="noStrike" kern="1200" cap="none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Calibri" pitchFamily="34"/>
                          <a:ea typeface="Times New Roman" pitchFamily="18"/>
                          <a:cs typeface="Times New Roman" pitchFamily="18"/>
                        </a:rPr>
                        <a:t>82564</a:t>
                      </a:r>
                    </a:p>
                    <a:p>
                      <a:pPr marL="0" marR="0" lvl="0" indent="0" algn="ctr" rtl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lt-LT" sz="1600" b="1" i="0" u="none" strike="noStrike" kern="1200" cap="none">
                          <a:ln>
                            <a:noFill/>
                          </a:ln>
                          <a:solidFill>
                            <a:srgbClr val="FF0000"/>
                          </a:solidFill>
                          <a:latin typeface="Calibri" pitchFamily="34"/>
                          <a:ea typeface="Times New Roman" pitchFamily="18"/>
                          <a:cs typeface="Times New Roman" pitchFamily="18"/>
                        </a:rPr>
                        <a:t>(</a:t>
                      </a:r>
                      <a:r>
                        <a:rPr lang="en-US" sz="1600" b="1" i="0" u="none" strike="noStrike" kern="1200" cap="none">
                          <a:ln>
                            <a:noFill/>
                          </a:ln>
                          <a:solidFill>
                            <a:srgbClr val="FF0000"/>
                          </a:solidFill>
                          <a:latin typeface="Calibri" pitchFamily="34"/>
                          <a:ea typeface="Times New Roman" pitchFamily="18"/>
                          <a:cs typeface="Times New Roman" pitchFamily="18"/>
                        </a:rPr>
                        <a:t>+2982</a:t>
                      </a:r>
                      <a:r>
                        <a:rPr lang="lt-LT" sz="1600" b="1" i="0" u="none" strike="noStrike" kern="1200" cap="none">
                          <a:ln>
                            <a:noFill/>
                          </a:ln>
                          <a:solidFill>
                            <a:srgbClr val="FF0000"/>
                          </a:solidFill>
                          <a:latin typeface="Calibri" pitchFamily="34"/>
                          <a:ea typeface="Times New Roman" pitchFamily="18"/>
                          <a:cs typeface="Times New Roman" pitchFamily="18"/>
                        </a:rPr>
                        <a:t>/ +</a:t>
                      </a:r>
                      <a:r>
                        <a:rPr lang="en-US" sz="1600" b="1" i="0" u="none" strike="noStrike" kern="1200" cap="none">
                          <a:ln>
                            <a:noFill/>
                          </a:ln>
                          <a:solidFill>
                            <a:srgbClr val="FF0000"/>
                          </a:solidFill>
                          <a:latin typeface="Calibri" pitchFamily="34"/>
                          <a:ea typeface="Times New Roman" pitchFamily="18"/>
                          <a:cs typeface="Times New Roman" pitchFamily="18"/>
                        </a:rPr>
                        <a:t>3,7</a:t>
                      </a:r>
                      <a:r>
                        <a:rPr lang="lt-LT" sz="1600" b="1" i="0" u="none" strike="noStrike" kern="1200" cap="none">
                          <a:ln>
                            <a:noFill/>
                          </a:ln>
                          <a:solidFill>
                            <a:srgbClr val="FF0000"/>
                          </a:solidFill>
                          <a:latin typeface="Calibri" pitchFamily="34"/>
                          <a:ea typeface="Times New Roman" pitchFamily="18"/>
                          <a:cs typeface="Times New Roman" pitchFamily="18"/>
                        </a:rPr>
                        <a:t>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ru-RU" sz="1600" b="1" i="0" u="none" strike="noStrike" kern="1200" cap="none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Calibri" pitchFamily="34"/>
                          <a:ea typeface="Times New Roman" pitchFamily="18"/>
                          <a:cs typeface="Times New Roman" pitchFamily="18"/>
                        </a:rPr>
                        <a:t>84970</a:t>
                      </a:r>
                    </a:p>
                    <a:p>
                      <a:pPr marL="0" marR="0" lvl="0" indent="0" algn="ctr" rtl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ru-RU" sz="1600" b="0" i="0" u="none" strike="noStrike" kern="1200" cap="none">
                          <a:ln>
                            <a:noFill/>
                          </a:ln>
                          <a:solidFill>
                            <a:srgbClr val="FF0000"/>
                          </a:solidFill>
                          <a:latin typeface="Calibri" pitchFamily="34"/>
                          <a:ea typeface="Times New Roman" pitchFamily="18"/>
                          <a:cs typeface="Times New Roman" pitchFamily="18"/>
                        </a:rPr>
                        <a:t>(+2406/+2,9</a:t>
                      </a:r>
                      <a:r>
                        <a:rPr lang="lt-LT" sz="1600" b="1" i="0" u="none" strike="noStrike" kern="1200" cap="none">
                          <a:ln>
                            <a:noFill/>
                          </a:ln>
                          <a:solidFill>
                            <a:srgbClr val="FF0000"/>
                          </a:solidFill>
                          <a:latin typeface="Calibri" pitchFamily="34"/>
                          <a:ea typeface="Times New Roman" pitchFamily="18"/>
                          <a:cs typeface="Times New Roman" pitchFamily="18"/>
                        </a:rPr>
                        <a:t>%</a:t>
                      </a:r>
                      <a:r>
                        <a:rPr lang="ru-RU" sz="1600" b="0" i="0" u="none" strike="noStrike" kern="1200" cap="none">
                          <a:ln>
                            <a:noFill/>
                          </a:ln>
                          <a:solidFill>
                            <a:srgbClr val="FF0000"/>
                          </a:solidFill>
                          <a:latin typeface="Calibri" pitchFamily="34"/>
                          <a:ea typeface="Times New Roman" pitchFamily="18"/>
                          <a:cs typeface="Times New Roman" pitchFamily="18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lt-LT" sz="1600" b="1" i="0" u="none" strike="noStrike" kern="1200" cap="none">
                          <a:ln>
                            <a:noFill/>
                          </a:ln>
                          <a:latin typeface="Calibri" pitchFamily="34"/>
                          <a:ea typeface="Times New Roman" pitchFamily="18"/>
                          <a:cs typeface="Times New Roman" pitchFamily="18"/>
                        </a:rPr>
                        <a:t>83003</a:t>
                      </a:r>
                    </a:p>
                    <a:p>
                      <a:pPr marL="0" marR="0" lvl="0" indent="0" algn="ctr" rtl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lt-LT" sz="1600" b="1" i="0" u="none" strike="noStrike" kern="1200" cap="none">
                          <a:ln>
                            <a:noFill/>
                          </a:ln>
                          <a:solidFill>
                            <a:srgbClr val="339933"/>
                          </a:solidFill>
                          <a:latin typeface="Calibri" pitchFamily="34"/>
                          <a:ea typeface="Times New Roman" pitchFamily="18"/>
                          <a:cs typeface="Times New Roman" pitchFamily="18"/>
                        </a:rPr>
                        <a:t>(-1811/-2,3%)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lt-LT" sz="1600" b="1" i="0" u="none" strike="noStrike" kern="1200" cap="none">
                          <a:ln>
                            <a:noFill/>
                          </a:ln>
                          <a:latin typeface="Calibri" pitchFamily="34"/>
                          <a:ea typeface="Times New Roman" pitchFamily="18"/>
                          <a:cs typeface="Times New Roman" pitchFamily="18"/>
                        </a:rPr>
                        <a:t>66723</a:t>
                      </a:r>
                    </a:p>
                    <a:p>
                      <a:pPr marL="0" marR="0" lvl="0" indent="0" algn="ctr" rtl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lt-LT" sz="1600" b="1" i="0" u="none" strike="noStrike" kern="1200" cap="none">
                          <a:ln>
                            <a:noFill/>
                          </a:ln>
                          <a:solidFill>
                            <a:srgbClr val="339933"/>
                          </a:solidFill>
                          <a:latin typeface="Calibri" pitchFamily="34"/>
                          <a:ea typeface="Times New Roman" pitchFamily="18"/>
                          <a:cs typeface="Times New Roman" pitchFamily="18"/>
                        </a:rPr>
                        <a:t>(-5930/-12,4%)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63760">
                <a:tc>
                  <a:txBody>
                    <a:bodyPr/>
                    <a:lstStyle/>
                    <a:p>
                      <a:pPr marL="0" marR="0" lvl="0" indent="0" rtl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lt-LT" sz="1600" b="1" i="0" u="none" strike="noStrike" kern="1200" cap="none">
                          <a:ln>
                            <a:noFill/>
                          </a:ln>
                          <a:latin typeface="Calibri" pitchFamily="34"/>
                          <a:ea typeface="Times New Roman" pitchFamily="18"/>
                          <a:cs typeface="Times New Roman" pitchFamily="18"/>
                        </a:rPr>
                        <a:t>Užregistruota nusikalstamų veikų dėl smurto artimoje aplinkoje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US" sz="1800" b="1" i="0" u="none" strike="noStrike" kern="1200" cap="none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Calibri" pitchFamily="34"/>
                          <a:ea typeface="Times New Roman" pitchFamily="18"/>
                          <a:cs typeface="Times New Roman" pitchFamily="18"/>
                        </a:rPr>
                        <a:t>7586</a:t>
                      </a:r>
                    </a:p>
                    <a:p>
                      <a:pPr marL="0" marR="0" lvl="0" indent="0" algn="ctr" rtl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lt-LT" sz="1800" b="1" i="0" u="none" strike="noStrike" kern="1200" cap="none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Calibri" pitchFamily="34"/>
                          <a:ea typeface="Times New Roman" pitchFamily="18"/>
                          <a:cs typeface="Times New Roman" pitchFamily="18"/>
                        </a:rPr>
                        <a:t> </a:t>
                      </a:r>
                      <a:r>
                        <a:rPr lang="lt-LT" sz="1600" b="0" i="1" u="none" strike="noStrike" kern="1200" cap="none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Calibri" pitchFamily="34"/>
                          <a:ea typeface="Times New Roman" pitchFamily="18"/>
                          <a:cs typeface="Times New Roman" pitchFamily="18"/>
                        </a:rPr>
                        <a:t>t.y. </a:t>
                      </a:r>
                      <a:r>
                        <a:rPr lang="lt-LT" sz="1600" b="1" i="1" u="none" strike="noStrike" kern="1200" cap="none">
                          <a:ln>
                            <a:noFill/>
                          </a:ln>
                          <a:solidFill>
                            <a:srgbClr val="FF0000"/>
                          </a:solidFill>
                          <a:latin typeface="Calibri" pitchFamily="34"/>
                          <a:ea typeface="Times New Roman" pitchFamily="18"/>
                          <a:cs typeface="Times New Roman" pitchFamily="18"/>
                        </a:rPr>
                        <a:t>9</a:t>
                      </a:r>
                      <a:r>
                        <a:rPr lang="en-US" sz="1600" b="1" i="1" u="none" strike="noStrike" kern="1200" cap="none">
                          <a:ln>
                            <a:noFill/>
                          </a:ln>
                          <a:solidFill>
                            <a:srgbClr val="FF0000"/>
                          </a:solidFill>
                          <a:latin typeface="Calibri" pitchFamily="34"/>
                          <a:ea typeface="Times New Roman" pitchFamily="18"/>
                          <a:cs typeface="Times New Roman" pitchFamily="18"/>
                        </a:rPr>
                        <a:t>,2</a:t>
                      </a:r>
                      <a:r>
                        <a:rPr lang="lt-LT" sz="1600" b="1" i="1" u="none" strike="noStrike" kern="1200" cap="none">
                          <a:ln>
                            <a:noFill/>
                          </a:ln>
                          <a:solidFill>
                            <a:srgbClr val="FF0000"/>
                          </a:solidFill>
                          <a:latin typeface="Calibri" pitchFamily="34"/>
                          <a:ea typeface="Times New Roman" pitchFamily="18"/>
                          <a:cs typeface="Times New Roman" pitchFamily="18"/>
                        </a:rPr>
                        <a:t>% </a:t>
                      </a:r>
                      <a:r>
                        <a:rPr lang="lt-LT" sz="1600" b="0" i="1" u="none" strike="noStrike" kern="1200" cap="none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Calibri" pitchFamily="34"/>
                          <a:ea typeface="Times New Roman" pitchFamily="18"/>
                          <a:cs typeface="Times New Roman" pitchFamily="18"/>
                        </a:rPr>
                        <a:t>bendrame nusikalstamume</a:t>
                      </a:r>
                    </a:p>
                    <a:p>
                      <a:pPr marL="0" marR="0" lvl="0" indent="0" algn="ctr" rtl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lt-LT" sz="1600" b="1" i="0" u="none" strike="noStrike" kern="1200" cap="none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Calibri" pitchFamily="34"/>
                          <a:ea typeface="Times New Roman" pitchFamily="18"/>
                          <a:cs typeface="Times New Roman" pitchFamily="18"/>
                        </a:rPr>
                        <a:t>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lt-LT" sz="1800" b="1" i="0" u="none" strike="noStrike" kern="1200" cap="none">
                          <a:ln>
                            <a:noFill/>
                          </a:ln>
                          <a:latin typeface="Calibri" pitchFamily="34"/>
                          <a:ea typeface="Times New Roman" pitchFamily="18"/>
                          <a:cs typeface="Times New Roman" pitchFamily="18"/>
                        </a:rPr>
                        <a:t>10015</a:t>
                      </a:r>
                    </a:p>
                    <a:p>
                      <a:pPr marL="0" marR="0" lvl="0" indent="0" algn="ctr" rtl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lt-LT" sz="1600" b="0" i="0" u="none" strike="noStrike" kern="1200" cap="none">
                          <a:ln>
                            <a:noFill/>
                          </a:ln>
                          <a:latin typeface="Calibri" pitchFamily="34"/>
                          <a:ea typeface="Times New Roman" pitchFamily="18"/>
                          <a:cs typeface="Times New Roman" pitchFamily="18"/>
                        </a:rPr>
                        <a:t>t. y</a:t>
                      </a:r>
                      <a:r>
                        <a:rPr lang="lt-LT" sz="1600" b="1" i="0" u="none" strike="noStrike" kern="1200" cap="none">
                          <a:ln>
                            <a:noFill/>
                          </a:ln>
                          <a:latin typeface="Calibri" pitchFamily="34"/>
                          <a:ea typeface="Times New Roman" pitchFamily="18"/>
                          <a:cs typeface="Times New Roman" pitchFamily="18"/>
                        </a:rPr>
                        <a:t>. </a:t>
                      </a:r>
                      <a:r>
                        <a:rPr lang="lt-LT" sz="1600" b="1" i="0" u="none" strike="noStrike" kern="1200" cap="none">
                          <a:ln>
                            <a:noFill/>
                          </a:ln>
                          <a:solidFill>
                            <a:srgbClr val="FF0000"/>
                          </a:solidFill>
                          <a:latin typeface="Calibri" pitchFamily="34"/>
                          <a:ea typeface="Times New Roman" pitchFamily="18"/>
                          <a:cs typeface="Times New Roman" pitchFamily="18"/>
                        </a:rPr>
                        <a:t>10,5</a:t>
                      </a:r>
                      <a:r>
                        <a:rPr lang="lt-LT" sz="1600" b="1" i="1" u="none" strike="noStrike" kern="1200" cap="none">
                          <a:ln>
                            <a:noFill/>
                          </a:ln>
                          <a:solidFill>
                            <a:srgbClr val="FF0000"/>
                          </a:solidFill>
                          <a:latin typeface="Calibri" pitchFamily="34"/>
                          <a:ea typeface="Times New Roman" pitchFamily="18"/>
                          <a:cs typeface="Times New Roman" pitchFamily="18"/>
                        </a:rPr>
                        <a:t>%</a:t>
                      </a:r>
                      <a:r>
                        <a:rPr lang="lt-LT" sz="1600" b="1" i="0" u="none" strike="noStrike" kern="1200" cap="none">
                          <a:ln>
                            <a:noFill/>
                          </a:ln>
                          <a:latin typeface="Calibri" pitchFamily="34"/>
                          <a:ea typeface="Times New Roman" pitchFamily="18"/>
                          <a:cs typeface="Times New Roman" pitchFamily="18"/>
                        </a:rPr>
                        <a:t> </a:t>
                      </a:r>
                      <a:r>
                        <a:rPr lang="lt-LT" sz="1600" b="0" i="1" u="none" strike="noStrike" kern="1200" cap="none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Calibri" pitchFamily="34"/>
                          <a:ea typeface="Times New Roman" pitchFamily="18"/>
                          <a:cs typeface="Times New Roman" pitchFamily="18"/>
                        </a:rPr>
                        <a:t>bendrame nusikalstamume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lt-LT" sz="1600" b="1" i="0" u="none" strike="noStrike" kern="1200" cap="none">
                          <a:ln>
                            <a:noFill/>
                          </a:ln>
                          <a:latin typeface="Calibri" pitchFamily="34"/>
                          <a:ea typeface="Times New Roman" pitchFamily="18"/>
                          <a:cs typeface="Times New Roman" pitchFamily="18"/>
                        </a:rPr>
                        <a:t>10374</a:t>
                      </a:r>
                    </a:p>
                    <a:p>
                      <a:pPr marL="0" marR="0" lvl="0" indent="0" algn="ctr" rtl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lt-LT" sz="1600" b="0" i="0" u="none" strike="noStrike" kern="1200" cap="none">
                          <a:ln>
                            <a:noFill/>
                          </a:ln>
                          <a:latin typeface="Calibri" pitchFamily="34"/>
                          <a:ea typeface="Times New Roman" pitchFamily="18"/>
                          <a:cs typeface="Times New Roman" pitchFamily="18"/>
                        </a:rPr>
                        <a:t>t. y</a:t>
                      </a:r>
                      <a:r>
                        <a:rPr lang="lt-LT" sz="1600" b="1" i="0" u="none" strike="noStrike" kern="1200" cap="none">
                          <a:ln>
                            <a:noFill/>
                          </a:ln>
                          <a:latin typeface="Calibri" pitchFamily="34"/>
                          <a:ea typeface="Times New Roman" pitchFamily="18"/>
                          <a:cs typeface="Times New Roman" pitchFamily="18"/>
                        </a:rPr>
                        <a:t>. </a:t>
                      </a:r>
                      <a:r>
                        <a:rPr lang="lt-LT" sz="1600" b="1" i="0" u="none" strike="noStrike" kern="1200" cap="none">
                          <a:ln>
                            <a:noFill/>
                          </a:ln>
                          <a:solidFill>
                            <a:srgbClr val="FF0000"/>
                          </a:solidFill>
                          <a:latin typeface="Calibri" pitchFamily="34"/>
                          <a:ea typeface="Times New Roman" pitchFamily="18"/>
                          <a:cs typeface="Times New Roman" pitchFamily="18"/>
                        </a:rPr>
                        <a:t>12,5</a:t>
                      </a:r>
                      <a:r>
                        <a:rPr lang="lt-LT" sz="1600" b="1" i="1" u="none" strike="noStrike" kern="1200" cap="none">
                          <a:ln>
                            <a:noFill/>
                          </a:ln>
                          <a:solidFill>
                            <a:srgbClr val="FF0000"/>
                          </a:solidFill>
                          <a:latin typeface="Calibri" pitchFamily="34"/>
                          <a:ea typeface="Times New Roman" pitchFamily="18"/>
                          <a:cs typeface="Times New Roman" pitchFamily="18"/>
                        </a:rPr>
                        <a:t>%</a:t>
                      </a:r>
                      <a:r>
                        <a:rPr lang="lt-LT" sz="1600" b="1" i="0" u="none" strike="noStrike" kern="1200" cap="none">
                          <a:ln>
                            <a:noFill/>
                          </a:ln>
                          <a:latin typeface="Calibri" pitchFamily="34"/>
                          <a:ea typeface="Times New Roman" pitchFamily="18"/>
                          <a:cs typeface="Times New Roman" pitchFamily="18"/>
                        </a:rPr>
                        <a:t> </a:t>
                      </a:r>
                      <a:r>
                        <a:rPr lang="lt-LT" sz="1600" b="0" i="1" u="none" strike="noStrike" kern="1200" cap="none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Calibri" pitchFamily="34"/>
                          <a:ea typeface="Times New Roman" pitchFamily="18"/>
                          <a:cs typeface="Times New Roman" pitchFamily="18"/>
                        </a:rPr>
                        <a:t>bendrame nusikalstamume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lt-LT" sz="1600" b="1" i="0" u="none" strike="noStrike" kern="1200" cap="none">
                          <a:ln>
                            <a:noFill/>
                          </a:ln>
                          <a:latin typeface="Calibri" pitchFamily="34"/>
                          <a:ea typeface="Times New Roman" pitchFamily="18"/>
                          <a:cs typeface="Times New Roman" pitchFamily="18"/>
                        </a:rPr>
                        <a:t>10703</a:t>
                      </a:r>
                    </a:p>
                    <a:p>
                      <a:pPr marL="0" marR="0" lvl="0" indent="0" algn="ctr" rtl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lt-LT" sz="1600" b="0" i="0" u="none" strike="noStrike" kern="1200" cap="none">
                          <a:ln>
                            <a:noFill/>
                          </a:ln>
                          <a:latin typeface="Calibri" pitchFamily="34"/>
                          <a:ea typeface="Times New Roman" pitchFamily="18"/>
                          <a:cs typeface="Times New Roman" pitchFamily="18"/>
                        </a:rPr>
                        <a:t>t. y</a:t>
                      </a:r>
                      <a:r>
                        <a:rPr lang="lt-LT" sz="1600" b="1" i="0" u="none" strike="noStrike" kern="1200" cap="none">
                          <a:ln>
                            <a:noFill/>
                          </a:ln>
                          <a:latin typeface="Calibri" pitchFamily="34"/>
                          <a:ea typeface="Times New Roman" pitchFamily="18"/>
                          <a:cs typeface="Times New Roman" pitchFamily="18"/>
                        </a:rPr>
                        <a:t>. </a:t>
                      </a:r>
                      <a:r>
                        <a:rPr lang="lt-LT" sz="1600" b="1" i="0" u="none" strike="noStrike" kern="1200" cap="none">
                          <a:ln>
                            <a:noFill/>
                          </a:ln>
                          <a:solidFill>
                            <a:srgbClr val="FF0000"/>
                          </a:solidFill>
                          <a:latin typeface="Calibri" pitchFamily="34"/>
                          <a:ea typeface="Times New Roman" pitchFamily="18"/>
                          <a:cs typeface="Times New Roman" pitchFamily="18"/>
                        </a:rPr>
                        <a:t>14,8</a:t>
                      </a:r>
                      <a:r>
                        <a:rPr lang="lt-LT" sz="1600" b="1" i="1" u="none" strike="noStrike" kern="1200" cap="none">
                          <a:ln>
                            <a:noFill/>
                          </a:ln>
                          <a:solidFill>
                            <a:srgbClr val="FF0000"/>
                          </a:solidFill>
                          <a:latin typeface="Calibri" pitchFamily="34"/>
                          <a:ea typeface="Times New Roman" pitchFamily="18"/>
                          <a:cs typeface="Times New Roman" pitchFamily="18"/>
                        </a:rPr>
                        <a:t>%</a:t>
                      </a:r>
                      <a:r>
                        <a:rPr lang="lt-LT" sz="1600" b="1" i="0" u="none" strike="noStrike" kern="1200" cap="none">
                          <a:ln>
                            <a:noFill/>
                          </a:ln>
                          <a:latin typeface="Calibri" pitchFamily="34"/>
                          <a:ea typeface="Times New Roman" pitchFamily="18"/>
                          <a:cs typeface="Times New Roman" pitchFamily="18"/>
                        </a:rPr>
                        <a:t> </a:t>
                      </a:r>
                      <a:r>
                        <a:rPr lang="lt-LT" sz="1600" b="0" i="1" u="none" strike="noStrike" kern="1200" cap="none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Calibri" pitchFamily="34"/>
                          <a:ea typeface="Times New Roman" pitchFamily="18"/>
                          <a:cs typeface="Times New Roman" pitchFamily="18"/>
                        </a:rPr>
                        <a:t>bendrame nusikalstamume</a:t>
                      </a:r>
                    </a:p>
                    <a:p>
                      <a:pPr marL="0" marR="0" lvl="0" indent="0" algn="ctr" rtl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en-US" sz="1600" b="0" i="1" u="none" strike="noStrike" kern="1200" cap="none">
                        <a:ln>
                          <a:noFill/>
                        </a:ln>
                        <a:solidFill>
                          <a:srgbClr val="000000"/>
                        </a:solidFill>
                        <a:latin typeface="Calibri" pitchFamily="34"/>
                        <a:ea typeface="Times New Roman" pitchFamily="18"/>
                        <a:cs typeface="Times New Roman" pitchFamily="1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ctangle 1"/>
          <p:cNvPicPr>
            <a:picLocks noChangeAspect="1"/>
          </p:cNvPicPr>
          <p:nvPr/>
        </p:nvPicPr>
        <p:blipFill>
          <a:blip r:embed="rId3">
            <a:lum bright="-50000"/>
            <a:alphaModFix/>
          </a:blip>
          <a:srcRect/>
          <a:stretch>
            <a:fillRect/>
          </a:stretch>
        </p:blipFill>
        <p:spPr>
          <a:xfrm>
            <a:off x="857880" y="649800"/>
            <a:ext cx="8058240" cy="73188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Rectangle 1"/>
          <p:cNvPicPr>
            <a:picLocks noChangeAspect="1"/>
          </p:cNvPicPr>
          <p:nvPr/>
        </p:nvPicPr>
        <p:blipFill>
          <a:blip r:embed="rId4">
            <a:lum bright="-50000"/>
            <a:alphaModFix/>
          </a:blip>
          <a:srcRect/>
          <a:stretch>
            <a:fillRect/>
          </a:stretch>
        </p:blipFill>
        <p:spPr>
          <a:xfrm>
            <a:off x="792000" y="1141920"/>
            <a:ext cx="8060040" cy="4402079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4" name="Lentelė 3"/>
          <p:cNvGraphicFramePr>
            <a:graphicFrameLocks noGrp="1"/>
          </p:cNvGraphicFramePr>
          <p:nvPr/>
        </p:nvGraphicFramePr>
        <p:xfrm>
          <a:off x="1538640" y="1873440"/>
          <a:ext cx="6193079" cy="3108960"/>
        </p:xfrm>
        <a:graphic>
          <a:graphicData uri="http://schemas.openxmlformats.org/drawingml/2006/table">
            <a:tbl>
              <a:tblPr/>
              <a:tblGrid>
                <a:gridCol w="6620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08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98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620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809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6035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6204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8096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0024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8084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108288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209520">
                <a:tc gridSpan="11">
                  <a:txBody>
                    <a:bodyPr/>
                    <a:lstStyle/>
                    <a:p>
                      <a:pPr marL="0" marR="0" lvl="0" indent="0" algn="ctr" rtl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lt-LT" sz="1200" b="1" i="0" u="none" strike="noStrike" kern="1200" cap="none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Calibri" pitchFamily="34"/>
                          <a:ea typeface="Microsoft YaHei" pitchFamily="2"/>
                          <a:cs typeface="Mangal" pitchFamily="2"/>
                        </a:rPr>
                        <a:t>Nukentėjusieji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9880">
                <a:tc gridSpan="2">
                  <a:txBody>
                    <a:bodyPr/>
                    <a:lstStyle/>
                    <a:p>
                      <a:pPr marL="0" marR="0" lvl="0" indent="0" algn="ctr" rtl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ru-RU" sz="1200" b="1" i="0" u="none" strike="noStrike" kern="1200" cap="none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Calibri" pitchFamily="34"/>
                          <a:ea typeface="Microsoft YaHei" pitchFamily="2"/>
                          <a:cs typeface="Mangal" pitchFamily="2"/>
                        </a:rPr>
                        <a:t>2012 </a:t>
                      </a:r>
                      <a:r>
                        <a:rPr lang="lt-LT" sz="1200" b="1" i="0" u="none" strike="noStrike" kern="1200" cap="none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Calibri" pitchFamily="34"/>
                          <a:ea typeface="Microsoft YaHei" pitchFamily="2"/>
                          <a:cs typeface="Mangal" pitchFamily="2"/>
                        </a:rPr>
                        <a:t>m.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/>
                      </a:pPr>
                      <a:endParaRPr lang="lt-LT" sz="1800" b="0" i="0" u="none" strike="noStrike" kern="1200" cap="none">
                        <a:ln>
                          <a:noFill/>
                        </a:ln>
                        <a:latin typeface="Liberation Sans" pitchFamily="18"/>
                        <a:ea typeface="Microsoft YaHei" pitchFamily="2"/>
                        <a:cs typeface="Mangal" pitchFamily="2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ru-RU" sz="1200" b="1" i="0" u="none" strike="noStrike" kern="1200" cap="none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Calibri" pitchFamily="34"/>
                          <a:ea typeface="Microsoft YaHei" pitchFamily="2"/>
                          <a:cs typeface="Mangal" pitchFamily="2"/>
                        </a:rPr>
                        <a:t>2013 </a:t>
                      </a:r>
                      <a:r>
                        <a:rPr lang="lt-LT" sz="1200" b="1" i="0" u="none" strike="noStrike" kern="1200" cap="none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Calibri" pitchFamily="34"/>
                          <a:ea typeface="Microsoft YaHei" pitchFamily="2"/>
                          <a:cs typeface="Mangal" pitchFamily="2"/>
                        </a:rPr>
                        <a:t>m.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/>
                      </a:pPr>
                      <a:endParaRPr lang="lt-LT" sz="1800" b="0" i="0" u="none" strike="noStrike" kern="1200" cap="none">
                        <a:ln>
                          <a:noFill/>
                        </a:ln>
                        <a:latin typeface="Liberation Sans" pitchFamily="18"/>
                        <a:ea typeface="Microsoft YaHei" pitchFamily="2"/>
                        <a:cs typeface="Mangal" pitchFamily="2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ru-RU" sz="1200" b="1" i="0" u="none" strike="noStrike" kern="1200" cap="none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Calibri" pitchFamily="34"/>
                          <a:ea typeface="Microsoft YaHei" pitchFamily="2"/>
                          <a:cs typeface="Mangal" pitchFamily="2"/>
                        </a:rPr>
                        <a:t>201</a:t>
                      </a:r>
                      <a:r>
                        <a:rPr lang="lt-LT" sz="1200" b="1" i="0" u="none" strike="noStrike" kern="1200" cap="none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Calibri" pitchFamily="34"/>
                          <a:ea typeface="Microsoft YaHei" pitchFamily="2"/>
                          <a:cs typeface="Mangal" pitchFamily="2"/>
                        </a:rPr>
                        <a:t>4</a:t>
                      </a:r>
                      <a:r>
                        <a:rPr lang="ru-RU" sz="1200" b="1" i="0" u="none" strike="noStrike" kern="1200" cap="none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Calibri" pitchFamily="34"/>
                          <a:ea typeface="Microsoft YaHei" pitchFamily="2"/>
                          <a:cs typeface="Mangal" pitchFamily="2"/>
                        </a:rPr>
                        <a:t> </a:t>
                      </a:r>
                      <a:r>
                        <a:rPr lang="lt-LT" sz="1200" b="1" i="0" u="none" strike="noStrike" kern="1200" cap="none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Calibri" pitchFamily="34"/>
                          <a:ea typeface="Microsoft YaHei" pitchFamily="2"/>
                          <a:cs typeface="Mangal" pitchFamily="2"/>
                        </a:rPr>
                        <a:t>m.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lt-LT" sz="1200" b="1" i="0" u="none" strike="noStrike" kern="1200" cap="none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Calibri" pitchFamily="34"/>
                          <a:ea typeface="Microsoft YaHei" pitchFamily="2"/>
                          <a:cs typeface="Mangal" pitchFamily="2"/>
                        </a:rPr>
                        <a:t>2015 m.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4400">
                <a:tc>
                  <a:txBody>
                    <a:bodyPr/>
                    <a:lstStyle/>
                    <a:p>
                      <a:pPr marL="0" marR="0" lvl="0" indent="0" rtl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lt-LT" sz="1200" b="0" i="0" u="none" strike="noStrike" kern="1200" cap="none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Calibri" pitchFamily="34"/>
                          <a:ea typeface="Microsoft YaHei" pitchFamily="2"/>
                          <a:cs typeface="Mangal" pitchFamily="2"/>
                        </a:rPr>
                        <a:t>moterys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rtl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ru-RU" sz="1200" b="1" i="0" u="none" strike="noStrike" kern="1200" cap="none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Calibri" pitchFamily="34"/>
                          <a:ea typeface="Microsoft YaHei" pitchFamily="2"/>
                          <a:cs typeface="Mangal" pitchFamily="2"/>
                        </a:rPr>
                        <a:t>6494</a:t>
                      </a:r>
                      <a:r>
                        <a:rPr lang="lt-LT" sz="1200" b="1" i="0" u="none" strike="noStrike" kern="1200" cap="none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Calibri" pitchFamily="34"/>
                          <a:ea typeface="Microsoft YaHei" pitchFamily="2"/>
                          <a:cs typeface="Mangal" pitchFamily="2"/>
                        </a:rPr>
                        <a:t> 82,7</a:t>
                      </a:r>
                      <a:r>
                        <a:rPr lang="en-US" sz="1200" b="1" i="0" u="none" strike="noStrike" kern="1200" cap="none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Calibri" pitchFamily="34"/>
                          <a:ea typeface="Microsoft YaHei" pitchFamily="2"/>
                          <a:cs typeface="Mangal" pitchFamily="2"/>
                        </a:rPr>
                        <a:t>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/>
                      </a:pPr>
                      <a:endParaRPr lang="lt-LT" sz="1800" b="0" i="0" u="none" strike="noStrike" kern="1200" cap="none">
                        <a:ln>
                          <a:noFill/>
                        </a:ln>
                        <a:latin typeface="Liberation Sans" pitchFamily="18"/>
                        <a:ea typeface="Microsoft YaHei" pitchFamily="2"/>
                        <a:cs typeface="Mangal" pitchFamily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rtl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lt-LT" sz="1200" b="0" i="0" u="none" strike="noStrike" kern="1200" cap="none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Calibri" pitchFamily="34"/>
                          <a:ea typeface="Microsoft YaHei" pitchFamily="2"/>
                          <a:cs typeface="Mangal" pitchFamily="2"/>
                        </a:rPr>
                        <a:t>moterys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rtl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lt-LT" sz="1200" b="1" i="0" u="none" strike="noStrike" kern="1200" cap="none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Calibri" pitchFamily="34"/>
                          <a:ea typeface="Microsoft YaHei" pitchFamily="2"/>
                          <a:cs typeface="Mangal" pitchFamily="2"/>
                        </a:rPr>
                        <a:t>8322/</a:t>
                      </a:r>
                    </a:p>
                    <a:p>
                      <a:pPr marL="0" marR="0" lvl="0" indent="0" algn="r" rtl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lt-LT" sz="1200" b="1" i="0" u="none" strike="noStrike" kern="1200" cap="none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Calibri" pitchFamily="34"/>
                          <a:ea typeface="Microsoft YaHei" pitchFamily="2"/>
                          <a:cs typeface="Mangal" pitchFamily="2"/>
                        </a:rPr>
                        <a:t>81,7</a:t>
                      </a:r>
                      <a:r>
                        <a:rPr lang="en-US" sz="1200" b="1" i="0" u="none" strike="noStrike" kern="1200" cap="none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Calibri" pitchFamily="34"/>
                          <a:ea typeface="Microsoft YaHei" pitchFamily="2"/>
                          <a:cs typeface="Mangal" pitchFamily="2"/>
                        </a:rPr>
                        <a:t>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/>
                      </a:pPr>
                      <a:endParaRPr lang="lt-LT" sz="1800" b="0" i="0" u="none" strike="noStrike" kern="1200" cap="none">
                        <a:ln>
                          <a:noFill/>
                        </a:ln>
                        <a:latin typeface="Liberation Sans" pitchFamily="18"/>
                        <a:ea typeface="Microsoft YaHei" pitchFamily="2"/>
                        <a:cs typeface="Mangal" pitchFamily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rtl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lt-LT" sz="1200" b="0" i="0" u="none" strike="noStrike" kern="1200" cap="none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Calibri" pitchFamily="34"/>
                          <a:ea typeface="Microsoft YaHei" pitchFamily="2"/>
                          <a:cs typeface="Mangal" pitchFamily="2"/>
                        </a:rPr>
                        <a:t>moterys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rtl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lt-LT" sz="1200" b="1" i="0" u="none" strike="noStrike" kern="1200" cap="none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Calibri" pitchFamily="34"/>
                          <a:ea typeface="Microsoft YaHei" pitchFamily="2"/>
                          <a:cs typeface="Mangal" pitchFamily="2"/>
                        </a:rPr>
                        <a:t>8342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/>
                      </a:pPr>
                      <a:endParaRPr lang="lt-LT" sz="1800" b="0" i="0" u="none" strike="noStrike" kern="1200" cap="none">
                        <a:ln>
                          <a:noFill/>
                        </a:ln>
                        <a:latin typeface="Liberation Sans" pitchFamily="18"/>
                        <a:ea typeface="Microsoft YaHei" pitchFamily="2"/>
                        <a:cs typeface="Mangal" pitchFamily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rtl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lt-LT" sz="1200" b="0" i="0" u="none" strike="noStrike" kern="1200" cap="none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Calibri" pitchFamily="34"/>
                          <a:ea typeface="Microsoft YaHei" pitchFamily="2"/>
                          <a:cs typeface="Mangal" pitchFamily="2"/>
                        </a:rPr>
                        <a:t>moterys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lt-LT" sz="1200" b="1" i="0" u="none" strike="noStrike" kern="1200" cap="none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Calibri" pitchFamily="34"/>
                          <a:ea typeface="Microsoft YaHei" pitchFamily="2"/>
                          <a:cs typeface="Mangal" pitchFamily="2"/>
                        </a:rPr>
                        <a:t>8840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6200">
                <a:tc>
                  <a:txBody>
                    <a:bodyPr/>
                    <a:lstStyle/>
                    <a:p>
                      <a:pPr marL="0" marR="0" lvl="0" indent="0" rtl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lt-LT" sz="1200" b="0" i="0" u="none" strike="noStrike" kern="1200" cap="none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Calibri" pitchFamily="34"/>
                          <a:ea typeface="Microsoft YaHei" pitchFamily="2"/>
                          <a:cs typeface="Mangal" pitchFamily="2"/>
                        </a:rPr>
                        <a:t>vyrai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rtl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ru-RU" sz="1200" b="0" i="0" u="none" strike="noStrike" kern="1200" cap="none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Calibri" pitchFamily="34"/>
                          <a:ea typeface="Microsoft YaHei" pitchFamily="2"/>
                          <a:cs typeface="Mangal" pitchFamily="2"/>
                        </a:rPr>
                        <a:t>721</a:t>
                      </a:r>
                      <a:r>
                        <a:rPr lang="en-US" sz="1200" b="0" i="0" u="none" strike="noStrike" kern="1200" cap="none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Calibri" pitchFamily="34"/>
                          <a:ea typeface="Microsoft YaHei" pitchFamily="2"/>
                          <a:cs typeface="Mangal" pitchFamily="2"/>
                        </a:rPr>
                        <a:t>/ 9,2%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/>
                      </a:pPr>
                      <a:endParaRPr lang="lt-LT" sz="1800" b="0" i="0" u="none" strike="noStrike" kern="1200" cap="none">
                        <a:ln>
                          <a:noFill/>
                        </a:ln>
                        <a:latin typeface="Liberation Sans" pitchFamily="18"/>
                        <a:ea typeface="Microsoft YaHei" pitchFamily="2"/>
                        <a:cs typeface="Mangal" pitchFamily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rtl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lt-LT" sz="1200" b="0" i="0" u="none" strike="noStrike" kern="1200" cap="none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Calibri" pitchFamily="34"/>
                          <a:ea typeface="Microsoft YaHei" pitchFamily="2"/>
                          <a:cs typeface="Mangal" pitchFamily="2"/>
                        </a:rPr>
                        <a:t>vyrai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rtl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lt-LT" sz="1200" b="1" i="0" u="none" strike="noStrike" kern="1200" cap="none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Calibri" pitchFamily="34"/>
                          <a:ea typeface="Microsoft YaHei" pitchFamily="2"/>
                          <a:cs typeface="Mangal" pitchFamily="2"/>
                        </a:rPr>
                        <a:t>1128/</a:t>
                      </a:r>
                    </a:p>
                    <a:p>
                      <a:pPr marL="0" marR="0" lvl="0" indent="0" algn="r" rtl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lt-LT" sz="1200" b="1" i="0" u="none" strike="noStrike" kern="1200" cap="none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Calibri" pitchFamily="34"/>
                          <a:ea typeface="Microsoft YaHei" pitchFamily="2"/>
                          <a:cs typeface="Mangal" pitchFamily="2"/>
                        </a:rPr>
                        <a:t>11,1</a:t>
                      </a:r>
                      <a:r>
                        <a:rPr lang="en-US" sz="1200" b="1" i="0" u="none" strike="noStrike" kern="1200" cap="none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Calibri" pitchFamily="34"/>
                          <a:ea typeface="Microsoft YaHei" pitchFamily="2"/>
                          <a:cs typeface="Mangal" pitchFamily="2"/>
                        </a:rPr>
                        <a:t>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/>
                      </a:pPr>
                      <a:endParaRPr lang="lt-LT" sz="1800" b="0" i="0" u="none" strike="noStrike" kern="1200" cap="none">
                        <a:ln>
                          <a:noFill/>
                        </a:ln>
                        <a:latin typeface="Liberation Sans" pitchFamily="18"/>
                        <a:ea typeface="Microsoft YaHei" pitchFamily="2"/>
                        <a:cs typeface="Mangal" pitchFamily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rtl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lt-LT" sz="1200" b="0" i="0" u="none" strike="noStrike" kern="1200" cap="none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Calibri" pitchFamily="34"/>
                          <a:ea typeface="Microsoft YaHei" pitchFamily="2"/>
                          <a:cs typeface="Mangal" pitchFamily="2"/>
                        </a:rPr>
                        <a:t>vyrai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rtl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lt-LT" sz="1200" b="1" i="0" u="none" strike="noStrike" kern="1200" cap="none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Calibri" pitchFamily="34"/>
                          <a:ea typeface="Microsoft YaHei" pitchFamily="2"/>
                          <a:cs typeface="Mangal" pitchFamily="2"/>
                        </a:rPr>
                        <a:t>1363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/>
                      </a:pPr>
                      <a:endParaRPr lang="lt-LT" sz="1800" b="0" i="0" u="none" strike="noStrike" kern="1200" cap="none">
                        <a:ln>
                          <a:noFill/>
                        </a:ln>
                        <a:latin typeface="Liberation Sans" pitchFamily="18"/>
                        <a:ea typeface="Microsoft YaHei" pitchFamily="2"/>
                        <a:cs typeface="Mangal" pitchFamily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rtl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lt-LT" sz="1200" b="0" i="0" u="none" strike="noStrike" kern="1200" cap="none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Calibri" pitchFamily="34"/>
                          <a:ea typeface="Microsoft YaHei" pitchFamily="2"/>
                          <a:cs typeface="Mangal" pitchFamily="2"/>
                        </a:rPr>
                        <a:t>vyrai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lt-LT" sz="1200" b="1" i="0" u="none" strike="noStrike" kern="1200" cap="none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Calibri" pitchFamily="34"/>
                          <a:ea typeface="Microsoft YaHei" pitchFamily="2"/>
                          <a:cs typeface="Mangal" pitchFamily="2"/>
                        </a:rPr>
                        <a:t>1620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4760">
                <a:tc>
                  <a:txBody>
                    <a:bodyPr/>
                    <a:lstStyle/>
                    <a:p>
                      <a:pPr marL="0" marR="0" lvl="0" indent="0" rtl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lt-LT" sz="1200" b="0" i="0" u="none" strike="noStrike" kern="1200" cap="none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Calibri" pitchFamily="34"/>
                          <a:ea typeface="Microsoft YaHei" pitchFamily="2"/>
                          <a:cs typeface="Mangal" pitchFamily="2"/>
                        </a:rPr>
                        <a:t>vaikai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rtl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ru-RU" sz="1200" b="0" i="0" u="none" strike="noStrike" kern="1200" cap="none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Calibri" pitchFamily="34"/>
                          <a:ea typeface="Microsoft YaHei" pitchFamily="2"/>
                          <a:cs typeface="Mangal" pitchFamily="2"/>
                        </a:rPr>
                        <a:t>637</a:t>
                      </a:r>
                      <a:r>
                        <a:rPr lang="en-US" sz="1200" b="0" i="0" u="none" strike="noStrike" kern="1200" cap="none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Calibri" pitchFamily="34"/>
                          <a:ea typeface="Microsoft YaHei" pitchFamily="2"/>
                          <a:cs typeface="Mangal" pitchFamily="2"/>
                        </a:rPr>
                        <a:t>/ 8,1%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/>
                      </a:pPr>
                      <a:endParaRPr lang="lt-LT" sz="1800" b="0" i="0" u="none" strike="noStrike" kern="1200" cap="none">
                        <a:ln>
                          <a:noFill/>
                        </a:ln>
                        <a:latin typeface="Liberation Sans" pitchFamily="18"/>
                        <a:ea typeface="Microsoft YaHei" pitchFamily="2"/>
                        <a:cs typeface="Mangal" pitchFamily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rtl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lt-LT" sz="1200" b="0" i="0" u="none" strike="noStrike" kern="1200" cap="none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Calibri" pitchFamily="34"/>
                          <a:ea typeface="Microsoft YaHei" pitchFamily="2"/>
                          <a:cs typeface="Mangal" pitchFamily="2"/>
                        </a:rPr>
                        <a:t>vaikai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rtl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lt-LT" sz="1200" b="0" i="0" u="none" strike="noStrike" kern="1200" cap="none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Calibri" pitchFamily="34"/>
                          <a:ea typeface="Microsoft YaHei" pitchFamily="2"/>
                          <a:cs typeface="Mangal" pitchFamily="2"/>
                        </a:rPr>
                        <a:t>739/</a:t>
                      </a:r>
                    </a:p>
                    <a:p>
                      <a:pPr marL="0" marR="0" lvl="0" indent="0" algn="r" rtl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lt-LT" sz="1200" b="0" i="0" u="none" strike="noStrike" kern="1200" cap="none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Calibri" pitchFamily="34"/>
                          <a:ea typeface="Microsoft YaHei" pitchFamily="2"/>
                          <a:cs typeface="Mangal" pitchFamily="2"/>
                        </a:rPr>
                        <a:t>7,2</a:t>
                      </a:r>
                      <a:r>
                        <a:rPr lang="en-US" sz="1200" b="1" i="0" u="none" strike="noStrike" kern="1200" cap="none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Calibri" pitchFamily="34"/>
                          <a:ea typeface="Microsoft YaHei" pitchFamily="2"/>
                          <a:cs typeface="Mangal" pitchFamily="2"/>
                        </a:rPr>
                        <a:t>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/>
                      </a:pPr>
                      <a:endParaRPr lang="lt-LT" sz="1800" b="0" i="0" u="none" strike="noStrike" kern="1200" cap="none">
                        <a:ln>
                          <a:noFill/>
                        </a:ln>
                        <a:latin typeface="Liberation Sans" pitchFamily="18"/>
                        <a:ea typeface="Microsoft YaHei" pitchFamily="2"/>
                        <a:cs typeface="Mangal" pitchFamily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rtl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lt-LT" sz="1200" b="0" i="0" u="none" strike="noStrike" kern="1200" cap="none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Calibri" pitchFamily="34"/>
                          <a:ea typeface="Microsoft YaHei" pitchFamily="2"/>
                          <a:cs typeface="Mangal" pitchFamily="2"/>
                        </a:rPr>
                        <a:t>vaikai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rtl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lt-LT" sz="1200" b="0" i="0" u="none" strike="noStrike" kern="1200" cap="none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Calibri" pitchFamily="34"/>
                          <a:ea typeface="Microsoft YaHei" pitchFamily="2"/>
                          <a:cs typeface="Mangal" pitchFamily="2"/>
                        </a:rPr>
                        <a:t>694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/>
                      </a:pPr>
                      <a:endParaRPr lang="lt-LT" sz="1800" b="0" i="0" u="none" strike="noStrike" kern="1200" cap="none">
                        <a:ln>
                          <a:noFill/>
                        </a:ln>
                        <a:latin typeface="Liberation Sans" pitchFamily="18"/>
                        <a:ea typeface="Microsoft YaHei" pitchFamily="2"/>
                        <a:cs typeface="Mangal" pitchFamily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rtl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lt-LT" sz="1200" b="0" i="0" u="none" strike="noStrike" kern="1200" cap="none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Calibri" pitchFamily="34"/>
                          <a:ea typeface="Microsoft YaHei" pitchFamily="2"/>
                          <a:cs typeface="Mangal" pitchFamily="2"/>
                        </a:rPr>
                        <a:t>vaikai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lt-LT" sz="1200" b="0" i="0" u="none" strike="noStrike" kern="1200" cap="none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Calibri" pitchFamily="34"/>
                          <a:ea typeface="Microsoft YaHei" pitchFamily="2"/>
                          <a:cs typeface="Mangal" pitchFamily="2"/>
                        </a:rPr>
                        <a:t>694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Stačiakampis 32"/>
          <p:cNvSpPr/>
          <p:nvPr/>
        </p:nvSpPr>
        <p:spPr>
          <a:xfrm>
            <a:off x="1727640" y="3528000"/>
            <a:ext cx="1368360" cy="36827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sp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lt-LT" sz="1800" b="1" i="0" u="none" strike="noStrike" kern="1200" cap="none">
                <a:ln>
                  <a:noFill/>
                </a:ln>
                <a:latin typeface="Calibri" pitchFamily="34"/>
                <a:ea typeface="Microsoft YaHei" pitchFamily="2"/>
                <a:cs typeface="Mangal" pitchFamily="2"/>
              </a:rPr>
              <a:t>2014 metai</a:t>
            </a:r>
          </a:p>
        </p:txBody>
      </p:sp>
      <p:sp>
        <p:nvSpPr>
          <p:cNvPr id="6" name="Stačiakampis 16"/>
          <p:cNvSpPr/>
          <p:nvPr/>
        </p:nvSpPr>
        <p:spPr>
          <a:xfrm>
            <a:off x="5256000" y="3519719"/>
            <a:ext cx="2305080" cy="36827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sp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lt-LT" sz="1800" b="1" i="0" u="none" strike="noStrike" kern="1200" cap="none">
                <a:ln>
                  <a:noFill/>
                </a:ln>
                <a:latin typeface="Calibri" pitchFamily="34"/>
                <a:ea typeface="Microsoft YaHei" pitchFamily="2"/>
                <a:cs typeface="Mangal" pitchFamily="2"/>
              </a:rPr>
              <a:t>2015 metai</a:t>
            </a:r>
          </a:p>
        </p:txBody>
      </p:sp>
      <p:pic>
        <p:nvPicPr>
          <p:cNvPr id="7" name="Diagrama 15"/>
          <p:cNvPicPr>
            <a:picLocks noChangeAspect="1"/>
          </p:cNvPicPr>
          <p:nvPr/>
        </p:nvPicPr>
        <p:blipFill>
          <a:blip r:embed="rId5">
            <a:lum bright="-50000"/>
            <a:alphaModFix/>
          </a:blip>
          <a:srcRect/>
          <a:stretch>
            <a:fillRect/>
          </a:stretch>
        </p:blipFill>
        <p:spPr>
          <a:xfrm>
            <a:off x="360000" y="3921840"/>
            <a:ext cx="3886200" cy="293616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Chart 1"/>
          <p:cNvPicPr>
            <a:picLocks noChangeAspect="1"/>
          </p:cNvPicPr>
          <p:nvPr/>
        </p:nvPicPr>
        <p:blipFill>
          <a:blip r:embed="rId6">
            <a:lum bright="-50000"/>
            <a:alphaModFix/>
          </a:blip>
          <a:srcRect/>
          <a:stretch>
            <a:fillRect/>
          </a:stretch>
        </p:blipFill>
        <p:spPr>
          <a:xfrm>
            <a:off x="4968000" y="4031999"/>
            <a:ext cx="3375720" cy="259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ctangle 1"/>
          <p:cNvPicPr>
            <a:picLocks noChangeAspect="1"/>
          </p:cNvPicPr>
          <p:nvPr/>
        </p:nvPicPr>
        <p:blipFill>
          <a:blip r:embed="rId3">
            <a:lum bright="-50000"/>
            <a:alphaModFix/>
          </a:blip>
          <a:srcRect/>
          <a:stretch>
            <a:fillRect/>
          </a:stretch>
        </p:blipFill>
        <p:spPr>
          <a:xfrm>
            <a:off x="857880" y="649800"/>
            <a:ext cx="8058240" cy="73188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Rectangle 1"/>
          <p:cNvPicPr>
            <a:picLocks noChangeAspect="1"/>
          </p:cNvPicPr>
          <p:nvPr/>
        </p:nvPicPr>
        <p:blipFill>
          <a:blip r:embed="rId4">
            <a:lum bright="-50000"/>
            <a:alphaModFix/>
          </a:blip>
          <a:srcRect/>
          <a:stretch>
            <a:fillRect/>
          </a:stretch>
        </p:blipFill>
        <p:spPr>
          <a:xfrm>
            <a:off x="792000" y="1141920"/>
            <a:ext cx="8060040" cy="4402079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Stačiakampis 32"/>
          <p:cNvSpPr/>
          <p:nvPr/>
        </p:nvSpPr>
        <p:spPr>
          <a:xfrm>
            <a:off x="1727640" y="3528000"/>
            <a:ext cx="1368360" cy="36827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sp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lt-LT" sz="1800" b="1" i="0" u="none" strike="noStrike" kern="1200" cap="none">
                <a:ln>
                  <a:noFill/>
                </a:ln>
                <a:latin typeface="Calibri" pitchFamily="34"/>
                <a:ea typeface="Microsoft YaHei" pitchFamily="2"/>
                <a:cs typeface="Mangal" pitchFamily="2"/>
              </a:rPr>
              <a:t>2014 metai</a:t>
            </a:r>
          </a:p>
        </p:txBody>
      </p:sp>
      <p:sp>
        <p:nvSpPr>
          <p:cNvPr id="5" name="Stačiakampis 16"/>
          <p:cNvSpPr/>
          <p:nvPr/>
        </p:nvSpPr>
        <p:spPr>
          <a:xfrm>
            <a:off x="5256000" y="3519719"/>
            <a:ext cx="2305080" cy="36827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sp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lt-LT" sz="1800" b="1" i="0" u="none" strike="noStrike" kern="1200" cap="none">
                <a:ln>
                  <a:noFill/>
                </a:ln>
                <a:latin typeface="Calibri" pitchFamily="34"/>
                <a:ea typeface="Microsoft YaHei" pitchFamily="2"/>
                <a:cs typeface="Mangal" pitchFamily="2"/>
              </a:rPr>
              <a:t>2015 metai</a:t>
            </a:r>
          </a:p>
        </p:txBody>
      </p:sp>
      <p:graphicFrame>
        <p:nvGraphicFramePr>
          <p:cNvPr id="6" name="Lentelė 5"/>
          <p:cNvGraphicFramePr>
            <a:graphicFrameLocks noGrp="1"/>
          </p:cNvGraphicFramePr>
          <p:nvPr/>
        </p:nvGraphicFramePr>
        <p:xfrm>
          <a:off x="736920" y="1936080"/>
          <a:ext cx="7489799" cy="2926080"/>
        </p:xfrm>
        <a:graphic>
          <a:graphicData uri="http://schemas.openxmlformats.org/drawingml/2006/table">
            <a:tbl>
              <a:tblPr/>
              <a:tblGrid>
                <a:gridCol w="1292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0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72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588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921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589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302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3496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0816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61759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3496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211680">
                <a:tc gridSpan="11">
                  <a:txBody>
                    <a:bodyPr/>
                    <a:lstStyle/>
                    <a:p>
                      <a:pPr marL="0" marR="0" lvl="0" indent="0" algn="ctr" rtl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lt-LT" sz="1200" b="1" i="0" u="none" strike="noStrike" kern="1200" cap="none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Calibri" pitchFamily="34"/>
                          <a:ea typeface="Microsoft YaHei" pitchFamily="2"/>
                          <a:cs typeface="Mangal" pitchFamily="2"/>
                        </a:rPr>
                        <a:t>Įtariamieji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1680">
                <a:tc gridSpan="2">
                  <a:txBody>
                    <a:bodyPr/>
                    <a:lstStyle/>
                    <a:p>
                      <a:pPr marL="0" marR="0" lvl="0" indent="0" algn="ctr" rtl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ru-RU" sz="1200" b="1" i="0" u="none" strike="noStrike" kern="1200" cap="none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Calibri" pitchFamily="34"/>
                          <a:ea typeface="Microsoft YaHei" pitchFamily="2"/>
                          <a:cs typeface="Mangal" pitchFamily="2"/>
                        </a:rPr>
                        <a:t>2012 </a:t>
                      </a:r>
                      <a:r>
                        <a:rPr lang="lt-LT" sz="1200" b="1" i="0" u="none" strike="noStrike" kern="1200" cap="none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Calibri" pitchFamily="34"/>
                          <a:ea typeface="Microsoft YaHei" pitchFamily="2"/>
                          <a:cs typeface="Mangal" pitchFamily="2"/>
                        </a:rPr>
                        <a:t>m.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/>
                      </a:pPr>
                      <a:endParaRPr lang="lt-LT" sz="1800" b="0" i="0" u="none" strike="noStrike" kern="1200" cap="none">
                        <a:ln>
                          <a:noFill/>
                        </a:ln>
                        <a:latin typeface="Liberation Sans" pitchFamily="18"/>
                        <a:ea typeface="Microsoft YaHei" pitchFamily="2"/>
                        <a:cs typeface="Mangal" pitchFamily="2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ru-RU" sz="1200" b="1" i="0" u="none" strike="noStrike" kern="1200" cap="none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Calibri" pitchFamily="34"/>
                          <a:ea typeface="Microsoft YaHei" pitchFamily="2"/>
                          <a:cs typeface="Mangal" pitchFamily="2"/>
                        </a:rPr>
                        <a:t>2013 </a:t>
                      </a:r>
                      <a:r>
                        <a:rPr lang="lt-LT" sz="1200" b="1" i="0" u="none" strike="noStrike" kern="1200" cap="none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Calibri" pitchFamily="34"/>
                          <a:ea typeface="Microsoft YaHei" pitchFamily="2"/>
                          <a:cs typeface="Mangal" pitchFamily="2"/>
                        </a:rPr>
                        <a:t>m.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/>
                      </a:pPr>
                      <a:endParaRPr lang="lt-LT" sz="1800" b="0" i="0" u="none" strike="noStrike" kern="1200" cap="none">
                        <a:ln>
                          <a:noFill/>
                        </a:ln>
                        <a:latin typeface="Liberation Sans" pitchFamily="18"/>
                        <a:ea typeface="Microsoft YaHei" pitchFamily="2"/>
                        <a:cs typeface="Mangal" pitchFamily="2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ru-RU" sz="1200" b="1" i="0" u="none" strike="noStrike" kern="1200" cap="none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Calibri" pitchFamily="34"/>
                          <a:ea typeface="Microsoft YaHei" pitchFamily="2"/>
                          <a:cs typeface="Mangal" pitchFamily="2"/>
                        </a:rPr>
                        <a:t>201</a:t>
                      </a:r>
                      <a:r>
                        <a:rPr lang="lt-LT" sz="1200" b="1" i="0" u="none" strike="noStrike" kern="1200" cap="none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Calibri" pitchFamily="34"/>
                          <a:ea typeface="Microsoft YaHei" pitchFamily="2"/>
                          <a:cs typeface="Mangal" pitchFamily="2"/>
                        </a:rPr>
                        <a:t>4</a:t>
                      </a:r>
                      <a:r>
                        <a:rPr lang="ru-RU" sz="1200" b="1" i="0" u="none" strike="noStrike" kern="1200" cap="none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Calibri" pitchFamily="34"/>
                          <a:ea typeface="Microsoft YaHei" pitchFamily="2"/>
                          <a:cs typeface="Mangal" pitchFamily="2"/>
                        </a:rPr>
                        <a:t> </a:t>
                      </a:r>
                      <a:r>
                        <a:rPr lang="lt-LT" sz="1200" b="1" i="0" u="none" strike="noStrike" kern="1200" cap="none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Calibri" pitchFamily="34"/>
                          <a:ea typeface="Microsoft YaHei" pitchFamily="2"/>
                          <a:cs typeface="Mangal" pitchFamily="2"/>
                        </a:rPr>
                        <a:t>m. 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lt-LT" sz="1200" b="1" i="0" u="none" strike="noStrike" kern="1200" cap="none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Calibri" pitchFamily="34"/>
                          <a:ea typeface="Microsoft YaHei" pitchFamily="2"/>
                          <a:cs typeface="Mangal" pitchFamily="2"/>
                        </a:rPr>
                        <a:t>2015  m.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8720">
                <a:tc>
                  <a:txBody>
                    <a:bodyPr/>
                    <a:lstStyle/>
                    <a:p>
                      <a:pPr marL="0" marR="0" lvl="0" indent="0" rtl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lt-LT" sz="1200" b="0" i="0" u="none" strike="noStrike" kern="1200" cap="none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Calibri" pitchFamily="34"/>
                          <a:ea typeface="Microsoft YaHei" pitchFamily="2"/>
                          <a:cs typeface="Mangal" pitchFamily="2"/>
                        </a:rPr>
                        <a:t>moterys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lt-LT" sz="1200" b="0" i="0" u="none" strike="noStrike" kern="1200" cap="none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Calibri" pitchFamily="34"/>
                          <a:ea typeface="Microsoft YaHei" pitchFamily="2"/>
                          <a:cs typeface="Mangal" pitchFamily="2"/>
                        </a:rPr>
                        <a:t>286</a:t>
                      </a:r>
                      <a:r>
                        <a:rPr lang="en-US" sz="1200" b="0" i="0" u="none" strike="noStrike" kern="1200" cap="none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Calibri" pitchFamily="34"/>
                          <a:ea typeface="Microsoft YaHei" pitchFamily="2"/>
                          <a:cs typeface="Mangal" pitchFamily="2"/>
                        </a:rPr>
                        <a:t>/ 4,2%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/>
                      </a:pPr>
                      <a:endParaRPr lang="lt-LT" sz="1800" b="0" i="0" u="none" strike="noStrike" kern="1200" cap="none">
                        <a:ln>
                          <a:noFill/>
                        </a:ln>
                        <a:latin typeface="Liberation Sans" pitchFamily="18"/>
                        <a:ea typeface="Microsoft YaHei" pitchFamily="2"/>
                        <a:cs typeface="Mangal" pitchFamily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rtl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lt-LT" sz="1200" b="0" i="0" u="none" strike="noStrike" kern="1200" cap="none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Calibri" pitchFamily="34"/>
                          <a:ea typeface="Microsoft YaHei" pitchFamily="2"/>
                          <a:cs typeface="Mangal" pitchFamily="2"/>
                        </a:rPr>
                        <a:t>moterys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lt-LT" sz="1200" b="0" i="0" u="none" strike="noStrike" kern="1200" cap="none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Calibri" pitchFamily="34"/>
                          <a:ea typeface="Microsoft YaHei" pitchFamily="2"/>
                          <a:cs typeface="Mangal" pitchFamily="2"/>
                        </a:rPr>
                        <a:t>501/</a:t>
                      </a:r>
                    </a:p>
                    <a:p>
                      <a:pPr marL="0" marR="0" lvl="0" indent="0" algn="ctr" rtl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lt-LT" sz="1200" b="0" i="0" u="none" strike="noStrike" kern="1200" cap="none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Calibri" pitchFamily="34"/>
                          <a:ea typeface="Microsoft YaHei" pitchFamily="2"/>
                          <a:cs typeface="Mangal" pitchFamily="2"/>
                        </a:rPr>
                        <a:t>5,8</a:t>
                      </a:r>
                      <a:r>
                        <a:rPr lang="en-US" sz="1200" b="0" i="0" u="none" strike="noStrike" kern="1200" cap="none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Calibri" pitchFamily="34"/>
                          <a:ea typeface="Microsoft YaHei" pitchFamily="2"/>
                          <a:cs typeface="Mangal" pitchFamily="2"/>
                        </a:rPr>
                        <a:t>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/>
                      </a:pPr>
                      <a:endParaRPr lang="lt-LT" sz="1800" b="0" i="0" u="none" strike="noStrike" kern="1200" cap="none">
                        <a:ln>
                          <a:noFill/>
                        </a:ln>
                        <a:latin typeface="Liberation Sans" pitchFamily="18"/>
                        <a:ea typeface="Microsoft YaHei" pitchFamily="2"/>
                        <a:cs typeface="Mangal" pitchFamily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rtl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lt-LT" sz="1200" b="0" i="0" u="none" strike="noStrike" kern="1200" cap="none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Calibri" pitchFamily="34"/>
                          <a:ea typeface="Microsoft YaHei" pitchFamily="2"/>
                          <a:cs typeface="Mangal" pitchFamily="2"/>
                        </a:rPr>
                        <a:t>moterys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lt-LT" sz="1200" b="0" i="0" u="none" strike="noStrike" kern="1200" cap="none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Calibri" pitchFamily="34"/>
                          <a:ea typeface="Microsoft YaHei" pitchFamily="2"/>
                          <a:cs typeface="Mangal" pitchFamily="2"/>
                        </a:rPr>
                        <a:t>556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/>
                      </a:pPr>
                      <a:endParaRPr lang="lt-LT" sz="1800" b="0" i="0" u="none" strike="noStrike" kern="1200" cap="none">
                        <a:ln>
                          <a:noFill/>
                        </a:ln>
                        <a:latin typeface="Liberation Sans" pitchFamily="18"/>
                        <a:ea typeface="Microsoft YaHei" pitchFamily="2"/>
                        <a:cs typeface="Mangal" pitchFamily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rtl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lt-LT" sz="1200" b="0" i="0" u="none" strike="noStrike" kern="1200" cap="none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Calibri" pitchFamily="34"/>
                          <a:ea typeface="Microsoft YaHei" pitchFamily="2"/>
                          <a:cs typeface="Mangal" pitchFamily="2"/>
                        </a:rPr>
                        <a:t>moterys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lt-LT" sz="1200" b="0" i="0" u="none" strike="noStrike" kern="1200" cap="none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Calibri" pitchFamily="34"/>
                          <a:ea typeface="Microsoft YaHei" pitchFamily="2"/>
                          <a:cs typeface="Mangal" pitchFamily="2"/>
                        </a:rPr>
                        <a:t>700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0160">
                <a:tc>
                  <a:txBody>
                    <a:bodyPr/>
                    <a:lstStyle/>
                    <a:p>
                      <a:pPr marL="0" marR="0" lvl="0" indent="0" rtl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lt-LT" sz="1200" b="0" i="0" u="none" strike="noStrike" kern="1200" cap="none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Calibri" pitchFamily="34"/>
                          <a:ea typeface="Microsoft YaHei" pitchFamily="2"/>
                          <a:cs typeface="Mangal" pitchFamily="2"/>
                        </a:rPr>
                        <a:t>vyrai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lt-LT" sz="1200" b="1" i="0" u="none" strike="noStrike" kern="1200" cap="none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Calibri" pitchFamily="34"/>
                          <a:ea typeface="Microsoft YaHei" pitchFamily="2"/>
                          <a:cs typeface="Mangal" pitchFamily="2"/>
                        </a:rPr>
                        <a:t>6462</a:t>
                      </a:r>
                      <a:r>
                        <a:rPr lang="en-US" sz="1200" b="1" i="0" u="none" strike="noStrike" kern="1200" cap="none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Calibri" pitchFamily="34"/>
                          <a:ea typeface="Microsoft YaHei" pitchFamily="2"/>
                          <a:cs typeface="Mangal" pitchFamily="2"/>
                        </a:rPr>
                        <a:t>/95,3%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/>
                      </a:pPr>
                      <a:endParaRPr lang="lt-LT" sz="1800" b="0" i="0" u="none" strike="noStrike" kern="1200" cap="none">
                        <a:ln>
                          <a:noFill/>
                        </a:ln>
                        <a:latin typeface="Liberation Sans" pitchFamily="18"/>
                        <a:ea typeface="Microsoft YaHei" pitchFamily="2"/>
                        <a:cs typeface="Mangal" pitchFamily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rtl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lt-LT" sz="1200" b="0" i="0" u="none" strike="noStrike" kern="1200" cap="none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Calibri" pitchFamily="34"/>
                          <a:ea typeface="Microsoft YaHei" pitchFamily="2"/>
                          <a:cs typeface="Mangal" pitchFamily="2"/>
                        </a:rPr>
                        <a:t>vyrai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lt-LT" sz="1200" b="1" i="0" u="none" strike="noStrike" kern="1200" cap="none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Calibri" pitchFamily="34"/>
                          <a:ea typeface="Microsoft YaHei" pitchFamily="2"/>
                          <a:cs typeface="Mangal" pitchFamily="2"/>
                        </a:rPr>
                        <a:t>8151</a:t>
                      </a:r>
                    </a:p>
                    <a:p>
                      <a:pPr marL="0" marR="0" lvl="0" indent="0" algn="ctr" rtl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lt-LT" sz="1200" b="1" i="0" u="none" strike="noStrike" kern="1200" cap="none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Calibri" pitchFamily="34"/>
                          <a:ea typeface="Microsoft YaHei" pitchFamily="2"/>
                          <a:cs typeface="Mangal" pitchFamily="2"/>
                        </a:rPr>
                        <a:t>93,5</a:t>
                      </a:r>
                      <a:r>
                        <a:rPr lang="en-US" sz="1200" b="0" i="0" u="none" strike="noStrike" kern="1200" cap="none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Calibri" pitchFamily="34"/>
                          <a:ea typeface="Microsoft YaHei" pitchFamily="2"/>
                          <a:cs typeface="Mangal" pitchFamily="2"/>
                        </a:rPr>
                        <a:t>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/>
                      </a:pPr>
                      <a:endParaRPr lang="lt-LT" sz="1800" b="0" i="0" u="none" strike="noStrike" kern="1200" cap="none">
                        <a:ln>
                          <a:noFill/>
                        </a:ln>
                        <a:latin typeface="Liberation Sans" pitchFamily="18"/>
                        <a:ea typeface="Microsoft YaHei" pitchFamily="2"/>
                        <a:cs typeface="Mangal" pitchFamily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rtl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lt-LT" sz="1200" b="0" i="0" u="none" strike="noStrike" kern="1200" cap="none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Calibri" pitchFamily="34"/>
                          <a:ea typeface="Microsoft YaHei" pitchFamily="2"/>
                          <a:cs typeface="Mangal" pitchFamily="2"/>
                        </a:rPr>
                        <a:t>vyrai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lt-LT" sz="1200" b="1" i="0" u="none" strike="noStrike" kern="1200" cap="none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Calibri" pitchFamily="34"/>
                          <a:ea typeface="Microsoft YaHei" pitchFamily="2"/>
                          <a:cs typeface="Mangal" pitchFamily="2"/>
                        </a:rPr>
                        <a:t>8290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/>
                      </a:pPr>
                      <a:endParaRPr lang="lt-LT" sz="1800" b="0" i="0" u="none" strike="noStrike" kern="1200" cap="none">
                        <a:ln>
                          <a:noFill/>
                        </a:ln>
                        <a:latin typeface="Liberation Sans" pitchFamily="18"/>
                        <a:ea typeface="Microsoft YaHei" pitchFamily="2"/>
                        <a:cs typeface="Mangal" pitchFamily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rtl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lt-LT" sz="1200" b="0" i="0" u="none" strike="noStrike" kern="1200" cap="none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Calibri" pitchFamily="34"/>
                          <a:ea typeface="Microsoft YaHei" pitchFamily="2"/>
                          <a:cs typeface="Mangal" pitchFamily="2"/>
                        </a:rPr>
                        <a:t>vyrai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lt-LT" sz="1200" b="1" i="0" u="none" strike="noStrike" kern="1200" cap="none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Calibri" pitchFamily="34"/>
                          <a:ea typeface="Microsoft YaHei" pitchFamily="2"/>
                          <a:cs typeface="Mangal" pitchFamily="2"/>
                        </a:rPr>
                        <a:t>9346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0160">
                <a:tc>
                  <a:txBody>
                    <a:bodyPr/>
                    <a:lstStyle/>
                    <a:p>
                      <a:pPr marL="0" marR="0" lvl="0" indent="0" rtl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lt-LT" sz="1200" b="0" i="0" u="none" strike="noStrike" kern="1200" cap="none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Calibri" pitchFamily="34"/>
                          <a:ea typeface="Microsoft YaHei" pitchFamily="2"/>
                          <a:cs typeface="Mangal" pitchFamily="2"/>
                        </a:rPr>
                        <a:t>vaikai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lt-LT" sz="1200" b="0" i="0" u="none" strike="noStrike" kern="1200" cap="none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Calibri" pitchFamily="34"/>
                          <a:ea typeface="Microsoft YaHei" pitchFamily="2"/>
                          <a:cs typeface="Mangal" pitchFamily="2"/>
                        </a:rPr>
                        <a:t>36</a:t>
                      </a:r>
                      <a:r>
                        <a:rPr lang="en-US" sz="1200" b="0" i="0" u="none" strike="noStrike" kern="1200" cap="none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Calibri" pitchFamily="34"/>
                          <a:ea typeface="Microsoft YaHei" pitchFamily="2"/>
                          <a:cs typeface="Mangal" pitchFamily="2"/>
                        </a:rPr>
                        <a:t>/ 0,5%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/>
                      </a:pPr>
                      <a:endParaRPr lang="lt-LT" sz="1800" b="0" i="0" u="none" strike="noStrike" kern="1200" cap="none">
                        <a:ln>
                          <a:noFill/>
                        </a:ln>
                        <a:latin typeface="Liberation Sans" pitchFamily="18"/>
                        <a:ea typeface="Microsoft YaHei" pitchFamily="2"/>
                        <a:cs typeface="Mangal" pitchFamily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rtl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lt-LT" sz="1200" b="0" i="0" u="none" strike="noStrike" kern="1200" cap="none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Calibri" pitchFamily="34"/>
                          <a:ea typeface="Microsoft YaHei" pitchFamily="2"/>
                          <a:cs typeface="Mangal" pitchFamily="2"/>
                        </a:rPr>
                        <a:t>vaikai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lt-LT" sz="1200" b="0" i="0" u="none" strike="noStrike" kern="1200" cap="none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Calibri" pitchFamily="34"/>
                          <a:ea typeface="Microsoft YaHei" pitchFamily="2"/>
                          <a:cs typeface="Mangal" pitchFamily="2"/>
                        </a:rPr>
                        <a:t>62/</a:t>
                      </a:r>
                    </a:p>
                    <a:p>
                      <a:pPr marL="0" marR="0" lvl="0" indent="0" algn="ctr" rtl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lt-LT" sz="1200" b="0" i="0" u="none" strike="noStrike" kern="1200" cap="none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Calibri" pitchFamily="34"/>
                          <a:ea typeface="Microsoft YaHei" pitchFamily="2"/>
                          <a:cs typeface="Mangal" pitchFamily="2"/>
                        </a:rPr>
                        <a:t>0,7</a:t>
                      </a:r>
                      <a:r>
                        <a:rPr lang="en-US" sz="1200" b="0" i="0" u="none" strike="noStrike" kern="1200" cap="none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Calibri" pitchFamily="34"/>
                          <a:ea typeface="Microsoft YaHei" pitchFamily="2"/>
                          <a:cs typeface="Mangal" pitchFamily="2"/>
                        </a:rPr>
                        <a:t>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/>
                      </a:pPr>
                      <a:endParaRPr lang="lt-LT" sz="1800" b="0" i="0" u="none" strike="noStrike" kern="1200" cap="none">
                        <a:ln>
                          <a:noFill/>
                        </a:ln>
                        <a:latin typeface="Liberation Sans" pitchFamily="18"/>
                        <a:ea typeface="Microsoft YaHei" pitchFamily="2"/>
                        <a:cs typeface="Mangal" pitchFamily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rtl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lt-LT" sz="1200" b="0" i="0" u="none" strike="noStrike" kern="1200" cap="none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Calibri" pitchFamily="34"/>
                          <a:ea typeface="Microsoft YaHei" pitchFamily="2"/>
                          <a:cs typeface="Mangal" pitchFamily="2"/>
                        </a:rPr>
                        <a:t>vaikai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lt-LT" sz="1200" b="0" i="0" u="none" strike="noStrike" kern="1200" cap="none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Calibri" pitchFamily="34"/>
                          <a:ea typeface="Microsoft YaHei" pitchFamily="2"/>
                          <a:cs typeface="Mangal" pitchFamily="2"/>
                        </a:rPr>
                        <a:t>48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/>
                      </a:pPr>
                      <a:endParaRPr lang="lt-LT" sz="1800" b="0" i="0" u="none" strike="noStrike" kern="1200" cap="none">
                        <a:ln>
                          <a:noFill/>
                        </a:ln>
                        <a:latin typeface="Liberation Sans" pitchFamily="18"/>
                        <a:ea typeface="Microsoft YaHei" pitchFamily="2"/>
                        <a:cs typeface="Mangal" pitchFamily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rtl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lt-LT" sz="1200" b="0" i="0" u="none" strike="noStrike" kern="1200" cap="none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Calibri" pitchFamily="34"/>
                          <a:ea typeface="Microsoft YaHei" pitchFamily="2"/>
                          <a:cs typeface="Mangal" pitchFamily="2"/>
                        </a:rPr>
                        <a:t>vaikai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lt-LT" sz="1200" b="0" i="0" u="none" strike="noStrike" kern="1200" cap="none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Calibri" pitchFamily="34"/>
                          <a:ea typeface="Microsoft YaHei" pitchFamily="2"/>
                          <a:cs typeface="Mangal" pitchFamily="2"/>
                        </a:rPr>
                        <a:t>68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7" name="Diagrama 19"/>
          <p:cNvPicPr>
            <a:picLocks noChangeAspect="1"/>
          </p:cNvPicPr>
          <p:nvPr/>
        </p:nvPicPr>
        <p:blipFill>
          <a:blip r:embed="rId5">
            <a:lum bright="-50000"/>
            <a:alphaModFix/>
          </a:blip>
          <a:srcRect/>
          <a:stretch>
            <a:fillRect/>
          </a:stretch>
        </p:blipFill>
        <p:spPr>
          <a:xfrm>
            <a:off x="648000" y="4008239"/>
            <a:ext cx="3444480" cy="275976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8" name="Diagrama 7"/>
          <p:cNvGraphicFramePr/>
          <p:nvPr/>
        </p:nvGraphicFramePr>
        <p:xfrm>
          <a:off x="4657320" y="4104000"/>
          <a:ext cx="3478680" cy="24577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ctangle 1"/>
          <p:cNvPicPr>
            <a:picLocks noChangeAspect="1"/>
          </p:cNvPicPr>
          <p:nvPr/>
        </p:nvPicPr>
        <p:blipFill>
          <a:blip r:embed="rId3">
            <a:lum bright="-50000"/>
            <a:alphaModFix/>
          </a:blip>
          <a:srcRect/>
          <a:stretch>
            <a:fillRect/>
          </a:stretch>
        </p:blipFill>
        <p:spPr>
          <a:xfrm>
            <a:off x="857880" y="649800"/>
            <a:ext cx="8058240" cy="73188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Rectangle 1"/>
          <p:cNvPicPr>
            <a:picLocks noChangeAspect="1"/>
          </p:cNvPicPr>
          <p:nvPr/>
        </p:nvPicPr>
        <p:blipFill>
          <a:blip r:embed="rId4">
            <a:lum bright="-50000"/>
            <a:alphaModFix/>
          </a:blip>
          <a:srcRect/>
          <a:stretch>
            <a:fillRect/>
          </a:stretch>
        </p:blipFill>
        <p:spPr>
          <a:xfrm>
            <a:off x="907919" y="1248840"/>
            <a:ext cx="8060040" cy="383544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4" name="Lentelė 3"/>
          <p:cNvGraphicFramePr>
            <a:graphicFrameLocks noGrp="1"/>
          </p:cNvGraphicFramePr>
          <p:nvPr/>
        </p:nvGraphicFramePr>
        <p:xfrm>
          <a:off x="1548000" y="2205360"/>
          <a:ext cx="6480357" cy="4617720"/>
        </p:xfrm>
        <a:graphic>
          <a:graphicData uri="http://schemas.openxmlformats.org/drawingml/2006/table">
            <a:tbl>
              <a:tblPr/>
              <a:tblGrid>
                <a:gridCol w="22100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779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303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3175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3031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39720">
                <a:tc>
                  <a:txBody>
                    <a:bodyPr/>
                    <a:lstStyle/>
                    <a:p>
                      <a:pPr marL="0" marR="0" lvl="0" indent="0" algn="ctr" rtl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lt-LT" sz="1400" b="1" i="0" u="none" strike="noStrike" kern="1200" cap="none">
                          <a:ln>
                            <a:noFill/>
                          </a:ln>
                          <a:latin typeface="Times New Roman" pitchFamily="18"/>
                          <a:ea typeface="Times New Roman" pitchFamily="18"/>
                          <a:cs typeface="Times New Roman" pitchFamily="18"/>
                        </a:rPr>
                        <a:t>BK straipsnis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ru-RU" sz="1400" b="1" i="0" u="none" strike="noStrike" kern="1200" cap="none">
                          <a:ln>
                            <a:noFill/>
                          </a:ln>
                          <a:latin typeface="Times New Roman" pitchFamily="18"/>
                          <a:ea typeface="Times New Roman" pitchFamily="18"/>
                          <a:cs typeface="Times New Roman" pitchFamily="18"/>
                        </a:rPr>
                        <a:t>2012 </a:t>
                      </a:r>
                      <a:r>
                        <a:rPr lang="lt-LT" sz="1400" b="1" i="0" u="none" strike="noStrike" kern="1200" cap="none">
                          <a:ln>
                            <a:noFill/>
                          </a:ln>
                          <a:latin typeface="Times New Roman" pitchFamily="18"/>
                          <a:ea typeface="Times New Roman" pitchFamily="18"/>
                          <a:cs typeface="Times New Roman" pitchFamily="18"/>
                        </a:rPr>
                        <a:t>metai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ru-RU" sz="1400" b="1" i="0" u="none" strike="noStrike" kern="1200" cap="none">
                          <a:ln>
                            <a:noFill/>
                          </a:ln>
                          <a:latin typeface="Times New Roman" pitchFamily="18"/>
                          <a:ea typeface="Times New Roman" pitchFamily="18"/>
                          <a:cs typeface="Times New Roman" pitchFamily="18"/>
                        </a:rPr>
                        <a:t>2013 </a:t>
                      </a:r>
                      <a:r>
                        <a:rPr lang="lt-LT" sz="1400" b="1" i="0" u="none" strike="noStrike" kern="1200" cap="none">
                          <a:ln>
                            <a:noFill/>
                          </a:ln>
                          <a:latin typeface="Times New Roman" pitchFamily="18"/>
                          <a:ea typeface="Times New Roman" pitchFamily="18"/>
                          <a:cs typeface="Times New Roman" pitchFamily="18"/>
                        </a:rPr>
                        <a:t>metai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lt-LT" sz="1400" b="1" i="0" u="none" strike="noStrike" kern="1200" cap="none">
                          <a:ln>
                            <a:noFill/>
                          </a:ln>
                          <a:latin typeface="Times New Roman" pitchFamily="18"/>
                          <a:ea typeface="Times New Roman" pitchFamily="18"/>
                          <a:cs typeface="Times New Roman" pitchFamily="18"/>
                        </a:rPr>
                        <a:t>2014 metai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lt-LT" sz="1400" b="1" i="0" u="none" strike="noStrike" kern="1200" cap="none">
                          <a:ln>
                            <a:noFill/>
                          </a:ln>
                          <a:latin typeface="Times New Roman" pitchFamily="18"/>
                          <a:ea typeface="Times New Roman" pitchFamily="18"/>
                          <a:cs typeface="Times New Roman" pitchFamily="18"/>
                        </a:rPr>
                        <a:t>2015 metai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06559">
                <a:tc>
                  <a:txBody>
                    <a:bodyPr/>
                    <a:lstStyle/>
                    <a:p>
                      <a:pPr marL="0" marR="0" lvl="0" indent="0" algn="ctr" rtl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lt-LT" sz="1400" b="1" i="0" u="none" strike="noStrike" kern="1200" cap="none">
                          <a:ln>
                            <a:noFill/>
                          </a:ln>
                          <a:latin typeface="Times New Roman" pitchFamily="18"/>
                          <a:ea typeface="Times New Roman" pitchFamily="18"/>
                          <a:cs typeface="Times New Roman" pitchFamily="18"/>
                        </a:rPr>
                        <a:t>BK</a:t>
                      </a:r>
                      <a:r>
                        <a:rPr lang="ru-RU" sz="1400" b="1" i="0" u="none" strike="noStrike" kern="1200" cap="none">
                          <a:ln>
                            <a:noFill/>
                          </a:ln>
                          <a:latin typeface="Times New Roman" pitchFamily="18"/>
                          <a:ea typeface="Times New Roman" pitchFamily="18"/>
                          <a:cs typeface="Times New Roman" pitchFamily="18"/>
                        </a:rPr>
                        <a:t> </a:t>
                      </a:r>
                      <a:r>
                        <a:rPr lang="lt-LT" sz="1400" b="1" i="0" u="none" strike="noStrike" kern="1200" cap="none">
                          <a:ln>
                            <a:noFill/>
                          </a:ln>
                          <a:latin typeface="Times New Roman" pitchFamily="18"/>
                          <a:ea typeface="Times New Roman" pitchFamily="18"/>
                          <a:cs typeface="Times New Roman" pitchFamily="18"/>
                        </a:rPr>
                        <a:t>140 straipsnis</a:t>
                      </a:r>
                    </a:p>
                    <a:p>
                      <a:pPr marL="0" marR="0" lvl="0" indent="0" algn="ctr" rtl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lt-LT" sz="1800" b="1" i="0" u="none" strike="noStrike" kern="1200" cap="none">
                          <a:ln>
                            <a:noFill/>
                          </a:ln>
                          <a:latin typeface="Calibri" pitchFamily="34"/>
                          <a:ea typeface="Microsoft YaHei" pitchFamily="2"/>
                          <a:cs typeface="Mangal" pitchFamily="2"/>
                        </a:rPr>
                        <a:t>(</a:t>
                      </a:r>
                      <a:r>
                        <a:rPr lang="lt-LT" sz="1200" b="1" i="0" u="none" strike="noStrike" kern="1200" cap="none">
                          <a:ln>
                            <a:noFill/>
                          </a:ln>
                          <a:latin typeface="Calibri" pitchFamily="34"/>
                          <a:ea typeface="Microsoft YaHei" pitchFamily="2"/>
                          <a:cs typeface="Mangal" pitchFamily="2"/>
                        </a:rPr>
                        <a:t>fizinio skausmo sukėlimas ar nežymus sveikatos sutrikdymas)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ru-RU" sz="1400" b="1" i="0" u="none" strike="noStrike" kern="1200" cap="none">
                          <a:ln>
                            <a:noFill/>
                          </a:ln>
                          <a:latin typeface="Times New Roman" pitchFamily="18"/>
                          <a:ea typeface="Times New Roman" pitchFamily="18"/>
                          <a:cs typeface="Times New Roman" pitchFamily="18"/>
                        </a:rPr>
                        <a:t>5848</a:t>
                      </a:r>
                    </a:p>
                    <a:p>
                      <a:pPr marL="0" marR="0" lvl="0" indent="0" algn="ctr" rtl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lt-LT" sz="1400" b="1" i="0" u="none" strike="noStrike" kern="1200" cap="none">
                          <a:ln>
                            <a:noFill/>
                          </a:ln>
                          <a:latin typeface="Times New Roman" pitchFamily="18"/>
                          <a:ea typeface="Times New Roman" pitchFamily="18"/>
                          <a:cs typeface="Times New Roman" pitchFamily="18"/>
                        </a:rPr>
                        <a:t>72,</a:t>
                      </a:r>
                      <a:r>
                        <a:rPr lang="ru-RU" sz="1400" b="1" i="0" u="none" strike="noStrike" kern="1200" cap="none">
                          <a:ln>
                            <a:noFill/>
                          </a:ln>
                          <a:latin typeface="Times New Roman" pitchFamily="18"/>
                          <a:ea typeface="Times New Roman" pitchFamily="18"/>
                          <a:cs typeface="Times New Roman" pitchFamily="18"/>
                        </a:rPr>
                        <a:t>6</a:t>
                      </a:r>
                      <a:r>
                        <a:rPr lang="lt-LT" sz="1400" b="1" i="0" u="none" strike="noStrike" kern="1200" cap="none">
                          <a:ln>
                            <a:noFill/>
                          </a:ln>
                          <a:latin typeface="Times New Roman" pitchFamily="18"/>
                          <a:ea typeface="Times New Roman" pitchFamily="18"/>
                          <a:cs typeface="Times New Roman" pitchFamily="18"/>
                        </a:rPr>
                        <a:t>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lt-LT" sz="1400" b="1" i="0" u="none" strike="noStrike" kern="1200" cap="none">
                          <a:ln>
                            <a:noFill/>
                          </a:ln>
                          <a:latin typeface="Times New Roman" pitchFamily="18"/>
                          <a:ea typeface="Times New Roman" pitchFamily="18"/>
                          <a:cs typeface="Times New Roman" pitchFamily="18"/>
                        </a:rPr>
                        <a:t>8602</a:t>
                      </a:r>
                    </a:p>
                    <a:p>
                      <a:pPr marL="0" marR="0" lvl="0" indent="0" algn="ctr" rtl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ru-RU" sz="1400" b="1" i="0" u="none" strike="noStrike" kern="1200" cap="none">
                          <a:ln>
                            <a:noFill/>
                          </a:ln>
                          <a:latin typeface="Times New Roman" pitchFamily="18"/>
                          <a:ea typeface="Times New Roman" pitchFamily="18"/>
                          <a:cs typeface="Times New Roman" pitchFamily="18"/>
                        </a:rPr>
                        <a:t>8</a:t>
                      </a:r>
                      <a:r>
                        <a:rPr lang="lt-LT" sz="1400" b="1" i="0" u="none" strike="noStrike" kern="1200" cap="none">
                          <a:ln>
                            <a:noFill/>
                          </a:ln>
                          <a:latin typeface="Times New Roman" pitchFamily="18"/>
                          <a:ea typeface="Times New Roman" pitchFamily="18"/>
                          <a:cs typeface="Times New Roman" pitchFamily="18"/>
                        </a:rPr>
                        <a:t>3,2%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lt-LT" sz="1400" b="1" i="0" u="none" strike="noStrike" kern="1200" cap="none">
                          <a:ln>
                            <a:noFill/>
                          </a:ln>
                          <a:latin typeface="Times New Roman" pitchFamily="18"/>
                          <a:ea typeface="Times New Roman" pitchFamily="18"/>
                          <a:cs typeface="Times New Roman" pitchFamily="18"/>
                        </a:rPr>
                        <a:t>8972</a:t>
                      </a:r>
                    </a:p>
                    <a:p>
                      <a:pPr marL="0" marR="0" lvl="0" indent="0" algn="ctr" rtl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lt-LT" sz="1400" b="1" i="0" u="none" strike="noStrike" kern="1200" cap="none">
                          <a:ln>
                            <a:noFill/>
                          </a:ln>
                          <a:latin typeface="Times New Roman" pitchFamily="18"/>
                          <a:ea typeface="Times New Roman" pitchFamily="18"/>
                          <a:cs typeface="Times New Roman" pitchFamily="18"/>
                        </a:rPr>
                        <a:t>84,4</a:t>
                      </a:r>
                      <a:r>
                        <a:rPr lang="en-US" sz="1400" b="1" i="0" u="none" strike="noStrike" kern="1200" cap="none">
                          <a:ln>
                            <a:noFill/>
                          </a:ln>
                          <a:latin typeface="Times New Roman" pitchFamily="18"/>
                          <a:ea typeface="Times New Roman" pitchFamily="18"/>
                          <a:cs typeface="Times New Roman" pitchFamily="18"/>
                        </a:rPr>
                        <a:t>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lt-LT" sz="1400" b="1" i="0" u="none" strike="noStrike" kern="1200" cap="none">
                          <a:ln>
                            <a:noFill/>
                          </a:ln>
                          <a:latin typeface="Times New Roman" pitchFamily="18"/>
                          <a:ea typeface="Times New Roman" pitchFamily="18"/>
                          <a:cs typeface="Times New Roman" pitchFamily="18"/>
                        </a:rPr>
                        <a:t>9271</a:t>
                      </a:r>
                    </a:p>
                    <a:p>
                      <a:pPr marL="0" marR="0" lvl="0" indent="0" algn="ctr" rtl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lt-LT" sz="1400" b="1" i="0" u="none" strike="noStrike" kern="1200" cap="none">
                          <a:ln>
                            <a:noFill/>
                          </a:ln>
                          <a:latin typeface="Times New Roman" pitchFamily="18"/>
                          <a:ea typeface="Times New Roman" pitchFamily="18"/>
                          <a:cs typeface="Times New Roman" pitchFamily="18"/>
                        </a:rPr>
                        <a:t>84,6</a:t>
                      </a:r>
                      <a:r>
                        <a:rPr lang="en-US" sz="1400" b="1" i="0" u="none" strike="noStrike" kern="1200" cap="none">
                          <a:ln>
                            <a:noFill/>
                          </a:ln>
                          <a:latin typeface="Times New Roman" pitchFamily="18"/>
                          <a:ea typeface="Times New Roman" pitchFamily="18"/>
                          <a:cs typeface="Times New Roman" pitchFamily="18"/>
                        </a:rPr>
                        <a:t>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68319">
                <a:tc>
                  <a:txBody>
                    <a:bodyPr/>
                    <a:lstStyle/>
                    <a:p>
                      <a:pPr marL="0" marR="0" lvl="0" indent="0" algn="ctr" rtl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lt-LT" sz="1400" b="1" i="0" u="none" strike="noStrike" kern="1200" cap="none">
                          <a:ln>
                            <a:noFill/>
                          </a:ln>
                          <a:latin typeface="Times New Roman" pitchFamily="18"/>
                          <a:ea typeface="Times New Roman" pitchFamily="18"/>
                          <a:cs typeface="Times New Roman" pitchFamily="18"/>
                        </a:rPr>
                        <a:t>BK 145 straipsnis</a:t>
                      </a:r>
                    </a:p>
                    <a:p>
                      <a:pPr marL="0" marR="0" lvl="0" indent="0" algn="ctr" rtl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lt-LT" sz="1200" b="1" i="0" u="none" strike="noStrike" kern="1200" cap="none">
                          <a:ln>
                            <a:noFill/>
                          </a:ln>
                          <a:latin typeface="Calibri" pitchFamily="34"/>
                          <a:ea typeface="Microsoft YaHei" pitchFamily="2"/>
                          <a:cs typeface="Mangal" pitchFamily="2"/>
                        </a:rPr>
                        <a:t>(grasinimas nužudyti ar sunkiai sutrikdyti žmogaus sveikatą arba žmogaus terorizavimas)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lt-LT" sz="1400" b="1" i="0" u="none" strike="noStrike" kern="1200" cap="none">
                          <a:ln>
                            <a:noFill/>
                          </a:ln>
                          <a:latin typeface="Times New Roman" pitchFamily="18"/>
                          <a:ea typeface="Times New Roman" pitchFamily="18"/>
                          <a:cs typeface="Times New Roman" pitchFamily="18"/>
                        </a:rPr>
                        <a:t>1</a:t>
                      </a:r>
                      <a:r>
                        <a:rPr lang="ru-RU" sz="1400" b="1" i="0" u="none" strike="noStrike" kern="1200" cap="none">
                          <a:ln>
                            <a:noFill/>
                          </a:ln>
                          <a:latin typeface="Times New Roman" pitchFamily="18"/>
                          <a:ea typeface="Times New Roman" pitchFamily="18"/>
                          <a:cs typeface="Times New Roman" pitchFamily="18"/>
                        </a:rPr>
                        <a:t>375</a:t>
                      </a:r>
                    </a:p>
                    <a:p>
                      <a:pPr marL="0" marR="0" lvl="0" indent="0" algn="ctr" rtl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lt-LT" sz="1400" b="1" i="0" u="none" strike="noStrike" kern="1200" cap="none">
                          <a:ln>
                            <a:noFill/>
                          </a:ln>
                          <a:latin typeface="Times New Roman" pitchFamily="18"/>
                          <a:ea typeface="Times New Roman" pitchFamily="18"/>
                          <a:cs typeface="Times New Roman" pitchFamily="18"/>
                        </a:rPr>
                        <a:t>1</a:t>
                      </a:r>
                      <a:r>
                        <a:rPr lang="ru-RU" sz="1400" b="1" i="0" u="none" strike="noStrike" kern="1200" cap="none">
                          <a:ln>
                            <a:noFill/>
                          </a:ln>
                          <a:latin typeface="Times New Roman" pitchFamily="18"/>
                          <a:ea typeface="Times New Roman" pitchFamily="18"/>
                          <a:cs typeface="Times New Roman" pitchFamily="18"/>
                        </a:rPr>
                        <a:t>7</a:t>
                      </a:r>
                      <a:r>
                        <a:rPr lang="lt-LT" sz="1400" b="1" i="0" u="none" strike="noStrike" kern="1200" cap="none">
                          <a:ln>
                            <a:noFill/>
                          </a:ln>
                          <a:latin typeface="Times New Roman" pitchFamily="18"/>
                          <a:ea typeface="Times New Roman" pitchFamily="18"/>
                          <a:cs typeface="Times New Roman" pitchFamily="18"/>
                        </a:rPr>
                        <a:t>,6 %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lt-LT" sz="1400" b="1" i="0" u="none" strike="noStrike" kern="1200" cap="none">
                          <a:ln>
                            <a:noFill/>
                          </a:ln>
                          <a:latin typeface="Times New Roman" pitchFamily="18"/>
                          <a:ea typeface="Times New Roman" pitchFamily="18"/>
                          <a:cs typeface="Times New Roman" pitchFamily="18"/>
                        </a:rPr>
                        <a:t>1359</a:t>
                      </a:r>
                    </a:p>
                    <a:p>
                      <a:pPr marL="0" marR="0" lvl="0" indent="0" algn="ctr" rtl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lt-LT" sz="1400" b="1" i="0" u="none" strike="noStrike" kern="1200" cap="none">
                          <a:ln>
                            <a:noFill/>
                          </a:ln>
                          <a:latin typeface="Times New Roman" pitchFamily="18"/>
                          <a:ea typeface="Times New Roman" pitchFamily="18"/>
                          <a:cs typeface="Times New Roman" pitchFamily="18"/>
                        </a:rPr>
                        <a:t>13,2%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lt-LT" sz="1400" b="1" i="0" u="none" strike="noStrike" kern="1200" cap="none">
                          <a:ln>
                            <a:noFill/>
                          </a:ln>
                          <a:latin typeface="Times New Roman" pitchFamily="18"/>
                          <a:ea typeface="Times New Roman" pitchFamily="18"/>
                          <a:cs typeface="Times New Roman" pitchFamily="18"/>
                        </a:rPr>
                        <a:t>1424</a:t>
                      </a:r>
                    </a:p>
                    <a:p>
                      <a:pPr marL="0" marR="0" lvl="0" indent="0" algn="ctr" rtl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US" sz="1400" b="1" i="0" u="none" strike="noStrike" kern="1200" cap="none">
                          <a:ln>
                            <a:noFill/>
                          </a:ln>
                          <a:latin typeface="Times New Roman" pitchFamily="18"/>
                          <a:ea typeface="Times New Roman" pitchFamily="18"/>
                          <a:cs typeface="Times New Roman" pitchFamily="18"/>
                        </a:rPr>
                        <a:t>13,</a:t>
                      </a:r>
                      <a:r>
                        <a:rPr lang="lt-LT" sz="1400" b="1" i="0" u="none" strike="noStrike" kern="1200" cap="none">
                          <a:ln>
                            <a:noFill/>
                          </a:ln>
                          <a:latin typeface="Times New Roman" pitchFamily="18"/>
                          <a:ea typeface="Times New Roman" pitchFamily="18"/>
                          <a:cs typeface="Times New Roman" pitchFamily="18"/>
                        </a:rPr>
                        <a:t>4</a:t>
                      </a:r>
                      <a:r>
                        <a:rPr lang="en-US" sz="1400" b="1" i="0" u="none" strike="noStrike" kern="1200" cap="none">
                          <a:ln>
                            <a:noFill/>
                          </a:ln>
                          <a:latin typeface="Times New Roman" pitchFamily="18"/>
                          <a:ea typeface="Times New Roman" pitchFamily="18"/>
                          <a:cs typeface="Times New Roman" pitchFamily="18"/>
                        </a:rPr>
                        <a:t>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lt-LT" sz="1400" b="1" i="0" u="none" strike="noStrike" kern="1200" cap="none">
                          <a:ln>
                            <a:noFill/>
                          </a:ln>
                          <a:latin typeface="Times New Roman" pitchFamily="18"/>
                          <a:ea typeface="Times New Roman" pitchFamily="18"/>
                          <a:cs typeface="Times New Roman" pitchFamily="18"/>
                        </a:rPr>
                        <a:t>1469</a:t>
                      </a:r>
                    </a:p>
                    <a:p>
                      <a:pPr marL="0" marR="0" lvl="0" indent="0" algn="ctr" rtl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lt-LT" sz="1400" b="1" i="0" u="none" strike="noStrike" kern="1200" cap="none">
                          <a:ln>
                            <a:noFill/>
                          </a:ln>
                          <a:latin typeface="Times New Roman" pitchFamily="18"/>
                          <a:ea typeface="Times New Roman" pitchFamily="18"/>
                          <a:cs typeface="Times New Roman" pitchFamily="18"/>
                        </a:rPr>
                        <a:t>13,4</a:t>
                      </a:r>
                      <a:r>
                        <a:rPr lang="en-US" sz="1400" b="1" i="0" u="none" strike="noStrike" kern="1200" cap="none">
                          <a:ln>
                            <a:noFill/>
                          </a:ln>
                          <a:latin typeface="Times New Roman" pitchFamily="18"/>
                          <a:ea typeface="Times New Roman" pitchFamily="18"/>
                          <a:cs typeface="Times New Roman" pitchFamily="18"/>
                        </a:rPr>
                        <a:t>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68319">
                <a:tc>
                  <a:txBody>
                    <a:bodyPr/>
                    <a:lstStyle/>
                    <a:p>
                      <a:pPr marL="0" marR="0" lvl="0" indent="0" algn="ctr" rtl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lt-LT" sz="1400" b="1" i="0" u="none" strike="noStrike" kern="1200" cap="none">
                          <a:ln>
                            <a:noFill/>
                          </a:ln>
                          <a:latin typeface="Times New Roman" pitchFamily="18"/>
                          <a:ea typeface="Times New Roman" pitchFamily="18"/>
                          <a:cs typeface="Times New Roman" pitchFamily="18"/>
                        </a:rPr>
                        <a:t>BK 138 straipsnis</a:t>
                      </a:r>
                    </a:p>
                    <a:p>
                      <a:pPr marL="0" marR="0" lvl="0" indent="0" algn="ctr" rtl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lt-LT" sz="1200" b="1" i="0" u="none" strike="noStrike" kern="1200" cap="none">
                          <a:ln>
                            <a:noFill/>
                          </a:ln>
                          <a:latin typeface="Calibri" pitchFamily="34"/>
                          <a:ea typeface="Microsoft YaHei" pitchFamily="2"/>
                          <a:cs typeface="Mangal" pitchFamily="2"/>
                        </a:rPr>
                        <a:t>(nesunkus sveikatos sutrikdymas)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lt-LT" sz="1400" b="1" i="0" u="none" strike="noStrike" kern="1200" cap="none">
                          <a:ln>
                            <a:noFill/>
                          </a:ln>
                          <a:latin typeface="Times New Roman" pitchFamily="18"/>
                          <a:ea typeface="Times New Roman" pitchFamily="18"/>
                          <a:cs typeface="Times New Roman" pitchFamily="18"/>
                        </a:rPr>
                        <a:t>385</a:t>
                      </a:r>
                    </a:p>
                    <a:p>
                      <a:pPr marL="0" marR="0" lvl="0" indent="0" algn="ctr" rtl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ru-RU" sz="1400" b="1" i="0" u="none" strike="noStrike" kern="1200" cap="none">
                          <a:ln>
                            <a:noFill/>
                          </a:ln>
                          <a:latin typeface="Times New Roman" pitchFamily="18"/>
                          <a:ea typeface="Times New Roman" pitchFamily="18"/>
                          <a:cs typeface="Times New Roman" pitchFamily="18"/>
                        </a:rPr>
                        <a:t>6</a:t>
                      </a:r>
                      <a:r>
                        <a:rPr lang="lt-LT" sz="1400" b="1" i="0" u="none" strike="noStrike" kern="1200" cap="none">
                          <a:ln>
                            <a:noFill/>
                          </a:ln>
                          <a:latin typeface="Times New Roman" pitchFamily="18"/>
                          <a:ea typeface="Times New Roman" pitchFamily="18"/>
                          <a:cs typeface="Times New Roman" pitchFamily="18"/>
                        </a:rPr>
                        <a:t>,</a:t>
                      </a:r>
                      <a:r>
                        <a:rPr lang="ru-RU" sz="1400" b="1" i="0" u="none" strike="noStrike" kern="1200" cap="none">
                          <a:ln>
                            <a:noFill/>
                          </a:ln>
                          <a:latin typeface="Times New Roman" pitchFamily="18"/>
                          <a:ea typeface="Times New Roman" pitchFamily="18"/>
                          <a:cs typeface="Times New Roman" pitchFamily="18"/>
                        </a:rPr>
                        <a:t>6</a:t>
                      </a:r>
                      <a:r>
                        <a:rPr lang="lt-LT" sz="1400" b="1" i="0" u="none" strike="noStrike" kern="1200" cap="none">
                          <a:ln>
                            <a:noFill/>
                          </a:ln>
                          <a:latin typeface="Times New Roman" pitchFamily="18"/>
                          <a:ea typeface="Times New Roman" pitchFamily="18"/>
                          <a:cs typeface="Times New Roman" pitchFamily="18"/>
                        </a:rPr>
                        <a:t>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lt-LT" sz="1400" b="1" i="0" u="none" strike="noStrike" kern="1200" cap="none">
                          <a:ln>
                            <a:noFill/>
                          </a:ln>
                          <a:latin typeface="Times New Roman" pitchFamily="18"/>
                          <a:ea typeface="Times New Roman" pitchFamily="18"/>
                          <a:cs typeface="Times New Roman" pitchFamily="18"/>
                        </a:rPr>
                        <a:t>230</a:t>
                      </a:r>
                    </a:p>
                    <a:p>
                      <a:pPr marL="0" marR="0" lvl="0" indent="0" algn="ctr" rtl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lt-LT" sz="1400" b="1" i="0" u="none" strike="noStrike" kern="1200" cap="none">
                          <a:ln>
                            <a:noFill/>
                          </a:ln>
                          <a:latin typeface="Times New Roman" pitchFamily="18"/>
                          <a:ea typeface="Times New Roman" pitchFamily="18"/>
                          <a:cs typeface="Times New Roman" pitchFamily="18"/>
                        </a:rPr>
                        <a:t>2,2%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lt-LT" sz="1400" b="1" i="0" u="none" strike="noStrike" kern="1200" cap="none">
                          <a:ln>
                            <a:noFill/>
                          </a:ln>
                          <a:latin typeface="Times New Roman" pitchFamily="18"/>
                          <a:ea typeface="Times New Roman" pitchFamily="18"/>
                          <a:cs typeface="Times New Roman" pitchFamily="18"/>
                        </a:rPr>
                        <a:t>108</a:t>
                      </a:r>
                    </a:p>
                    <a:p>
                      <a:pPr marL="0" marR="0" lvl="0" indent="0" algn="ctr" rtl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US" sz="1400" b="1" i="0" u="none" strike="noStrike" kern="1200" cap="none">
                          <a:ln>
                            <a:noFill/>
                          </a:ln>
                          <a:latin typeface="Times New Roman" pitchFamily="18"/>
                          <a:ea typeface="Times New Roman" pitchFamily="18"/>
                          <a:cs typeface="Times New Roman" pitchFamily="18"/>
                        </a:rPr>
                        <a:t>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lt-LT" sz="1400" b="1" i="0" u="none" strike="noStrike" kern="1200" cap="none">
                          <a:ln>
                            <a:noFill/>
                          </a:ln>
                          <a:latin typeface="Times New Roman" pitchFamily="18"/>
                          <a:ea typeface="Times New Roman" pitchFamily="18"/>
                          <a:cs typeface="Times New Roman" pitchFamily="18"/>
                        </a:rPr>
                        <a:t>101</a:t>
                      </a:r>
                    </a:p>
                    <a:p>
                      <a:pPr marL="0" marR="0" lvl="0" indent="0" algn="ctr" rtl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lt-LT" sz="1400" b="1" i="0" u="none" strike="noStrike" kern="1200" cap="none">
                          <a:ln>
                            <a:noFill/>
                          </a:ln>
                          <a:latin typeface="Times New Roman" pitchFamily="18"/>
                          <a:ea typeface="Times New Roman" pitchFamily="18"/>
                          <a:cs typeface="Times New Roman" pitchFamily="18"/>
                        </a:rPr>
                        <a:t>0,9</a:t>
                      </a:r>
                      <a:r>
                        <a:rPr lang="en-US" sz="1400" b="1" i="0" u="none" strike="noStrike" kern="1200" cap="none">
                          <a:ln>
                            <a:noFill/>
                          </a:ln>
                          <a:latin typeface="Times New Roman" pitchFamily="18"/>
                          <a:ea typeface="Times New Roman" pitchFamily="18"/>
                          <a:cs typeface="Times New Roman" pitchFamily="18"/>
                        </a:rPr>
                        <a:t>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60480">
                <a:tc>
                  <a:txBody>
                    <a:bodyPr/>
                    <a:lstStyle/>
                    <a:p>
                      <a:pPr marL="0" marR="0" lvl="0" indent="0" algn="ctr" rtl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lt-LT" sz="1400" b="1" i="0" u="none" strike="noStrike" kern="1200" cap="none">
                          <a:ln>
                            <a:noFill/>
                          </a:ln>
                          <a:latin typeface="Times New Roman" pitchFamily="18"/>
                          <a:ea typeface="Times New Roman" pitchFamily="18"/>
                          <a:cs typeface="Times New Roman" pitchFamily="18"/>
                        </a:rPr>
                        <a:t>Kiti straipsniai</a:t>
                      </a:r>
                    </a:p>
                    <a:p>
                      <a:pPr marL="0" marR="0" lvl="0" indent="0" algn="ctr" rtl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ru-RU" sz="1200" b="1" i="0" u="none" strike="noStrike" kern="1200" cap="none">
                          <a:ln>
                            <a:noFill/>
                          </a:ln>
                          <a:latin typeface="Times New Roman" pitchFamily="18"/>
                          <a:ea typeface="Times New Roman" pitchFamily="18"/>
                          <a:cs typeface="Times New Roman" pitchFamily="18"/>
                        </a:rPr>
                        <a:t>(</a:t>
                      </a:r>
                      <a:r>
                        <a:rPr lang="lt-LT" sz="1200" b="1" i="0" u="none" strike="noStrike" kern="1200" cap="none">
                          <a:ln>
                            <a:noFill/>
                          </a:ln>
                          <a:latin typeface="Times New Roman" pitchFamily="18"/>
                          <a:ea typeface="Times New Roman" pitchFamily="18"/>
                          <a:cs typeface="Times New Roman" pitchFamily="18"/>
                        </a:rPr>
                        <a:t>Nužudymai</a:t>
                      </a:r>
                      <a:r>
                        <a:rPr lang="ru-RU" sz="1200" b="1" i="0" u="none" strike="noStrike" kern="1200" cap="none">
                          <a:ln>
                            <a:noFill/>
                          </a:ln>
                          <a:latin typeface="Times New Roman" pitchFamily="18"/>
                          <a:ea typeface="Times New Roman" pitchFamily="18"/>
                          <a:cs typeface="Times New Roman" pitchFamily="18"/>
                        </a:rPr>
                        <a:t>, </a:t>
                      </a:r>
                      <a:r>
                        <a:rPr lang="lt-LT" sz="1200" b="1" i="0" u="none" strike="noStrike" kern="1200" cap="none">
                          <a:ln>
                            <a:noFill/>
                          </a:ln>
                          <a:latin typeface="Times New Roman" pitchFamily="18"/>
                          <a:ea typeface="Times New Roman" pitchFamily="18"/>
                          <a:cs typeface="Times New Roman" pitchFamily="18"/>
                        </a:rPr>
                        <a:t>plėšimai</a:t>
                      </a:r>
                      <a:r>
                        <a:rPr lang="ru-RU" sz="1200" b="1" i="0" u="none" strike="noStrike" kern="1200" cap="none">
                          <a:ln>
                            <a:noFill/>
                          </a:ln>
                          <a:latin typeface="Times New Roman" pitchFamily="18"/>
                          <a:ea typeface="Times New Roman" pitchFamily="18"/>
                          <a:cs typeface="Times New Roman" pitchFamily="18"/>
                        </a:rPr>
                        <a:t>, </a:t>
                      </a:r>
                      <a:r>
                        <a:rPr lang="lt-LT" sz="1200" b="1" i="0" u="none" strike="noStrike" kern="1200" cap="none">
                          <a:ln>
                            <a:noFill/>
                          </a:ln>
                          <a:latin typeface="Calibri" pitchFamily="34"/>
                          <a:ea typeface="Microsoft YaHei" pitchFamily="2"/>
                          <a:cs typeface="Mangal" pitchFamily="2"/>
                        </a:rPr>
                        <a:t>išžaginimai,seksualiniai prievartavimai ir kt </a:t>
                      </a:r>
                      <a:r>
                        <a:rPr lang="ru-RU" sz="1200" b="1" i="0" u="none" strike="noStrike" kern="1200" cap="none">
                          <a:ln>
                            <a:noFill/>
                          </a:ln>
                          <a:latin typeface="Times New Roman" pitchFamily="18"/>
                          <a:ea typeface="Times New Roman" pitchFamily="18"/>
                          <a:cs typeface="Times New Roman" pitchFamily="18"/>
                        </a:rPr>
                        <a:t>.)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ru-RU" sz="1400" b="1" i="0" u="none" strike="noStrike" kern="1200" cap="none">
                          <a:ln>
                            <a:noFill/>
                          </a:ln>
                          <a:latin typeface="Times New Roman" pitchFamily="18"/>
                          <a:ea typeface="Times New Roman" pitchFamily="18"/>
                          <a:cs typeface="Times New Roman" pitchFamily="18"/>
                        </a:rPr>
                        <a:t>91</a:t>
                      </a:r>
                    </a:p>
                    <a:p>
                      <a:pPr marL="0" marR="0" lvl="0" indent="0" algn="ctr" rtl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ru-RU" sz="1400" b="1" i="0" u="none" strike="noStrike" kern="1200" cap="none">
                          <a:ln>
                            <a:noFill/>
                          </a:ln>
                          <a:latin typeface="Times New Roman" pitchFamily="18"/>
                          <a:ea typeface="Times New Roman" pitchFamily="18"/>
                          <a:cs typeface="Times New Roman" pitchFamily="18"/>
                        </a:rPr>
                        <a:t>1,2</a:t>
                      </a:r>
                      <a:r>
                        <a:rPr lang="lt-LT" sz="1400" b="1" i="0" u="none" strike="noStrike" kern="1200" cap="none">
                          <a:ln>
                            <a:noFill/>
                          </a:ln>
                          <a:latin typeface="Times New Roman" pitchFamily="18"/>
                          <a:ea typeface="Times New Roman" pitchFamily="18"/>
                          <a:cs typeface="Times New Roman" pitchFamily="18"/>
                        </a:rPr>
                        <a:t>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lt-LT" sz="1400" b="1" i="0" u="none" strike="noStrike" kern="1200" cap="none">
                          <a:ln>
                            <a:noFill/>
                          </a:ln>
                          <a:latin typeface="Times New Roman" pitchFamily="18"/>
                          <a:ea typeface="Times New Roman" pitchFamily="18"/>
                          <a:cs typeface="Times New Roman" pitchFamily="18"/>
                        </a:rPr>
                        <a:t>149</a:t>
                      </a:r>
                    </a:p>
                    <a:p>
                      <a:pPr marL="0" marR="0" lvl="0" indent="0" algn="ctr" rtl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lt-LT" sz="1400" b="1" i="0" u="none" strike="noStrike" kern="1200" cap="none">
                          <a:ln>
                            <a:noFill/>
                          </a:ln>
                          <a:latin typeface="Times New Roman" pitchFamily="18"/>
                          <a:ea typeface="Times New Roman" pitchFamily="18"/>
                          <a:cs typeface="Times New Roman" pitchFamily="18"/>
                        </a:rPr>
                        <a:t>1,4%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lt-LT" sz="1400" b="1" i="0" u="none" strike="noStrike" kern="1200" cap="none">
                          <a:ln>
                            <a:noFill/>
                          </a:ln>
                          <a:latin typeface="Times New Roman" pitchFamily="18"/>
                          <a:ea typeface="Times New Roman" pitchFamily="18"/>
                          <a:cs typeface="Times New Roman" pitchFamily="18"/>
                        </a:rPr>
                        <a:t>130</a:t>
                      </a:r>
                    </a:p>
                    <a:p>
                      <a:pPr marL="0" marR="0" lvl="0" indent="0" algn="ctr" rtl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US" sz="1400" b="1" i="0" u="none" strike="noStrike" kern="1200" cap="none">
                          <a:ln>
                            <a:noFill/>
                          </a:ln>
                          <a:latin typeface="Times New Roman" pitchFamily="18"/>
                          <a:ea typeface="Times New Roman" pitchFamily="18"/>
                          <a:cs typeface="Times New Roman" pitchFamily="18"/>
                        </a:rPr>
                        <a:t>1,2%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lt-LT" sz="1400" b="1" i="0" u="none" strike="noStrike" kern="1200" cap="none">
                          <a:ln>
                            <a:noFill/>
                          </a:ln>
                          <a:latin typeface="Times New Roman" pitchFamily="18"/>
                          <a:ea typeface="Times New Roman" pitchFamily="18"/>
                          <a:cs typeface="Times New Roman" pitchFamily="18"/>
                        </a:rPr>
                        <a:t>119</a:t>
                      </a:r>
                    </a:p>
                    <a:p>
                      <a:pPr marL="0" marR="0" lvl="0" indent="0" algn="ctr" rtl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lt-LT" sz="1400" b="1" i="0" u="none" strike="noStrike" kern="1200" cap="none">
                          <a:ln>
                            <a:noFill/>
                          </a:ln>
                          <a:latin typeface="Times New Roman" pitchFamily="18"/>
                          <a:ea typeface="Times New Roman" pitchFamily="18"/>
                          <a:cs typeface="Times New Roman" pitchFamily="18"/>
                        </a:rPr>
                        <a:t>1,1</a:t>
                      </a:r>
                      <a:r>
                        <a:rPr lang="en-US" sz="1400" b="1" i="0" u="none" strike="noStrike" kern="1200" cap="none">
                          <a:ln>
                            <a:noFill/>
                          </a:ln>
                          <a:latin typeface="Times New Roman" pitchFamily="18"/>
                          <a:ea typeface="Times New Roman" pitchFamily="18"/>
                          <a:cs typeface="Times New Roman" pitchFamily="18"/>
                        </a:rPr>
                        <a:t>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ctangle 1"/>
          <p:cNvPicPr>
            <a:picLocks noChangeAspect="1"/>
          </p:cNvPicPr>
          <p:nvPr/>
        </p:nvPicPr>
        <p:blipFill>
          <a:blip r:embed="rId3">
            <a:lum bright="-50000"/>
            <a:alphaModFix/>
          </a:blip>
          <a:srcRect/>
          <a:stretch>
            <a:fillRect/>
          </a:stretch>
        </p:blipFill>
        <p:spPr>
          <a:xfrm>
            <a:off x="857880" y="649800"/>
            <a:ext cx="8058240" cy="73188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Stačiakampis 4"/>
          <p:cNvPicPr>
            <a:picLocks noChangeAspect="1"/>
          </p:cNvPicPr>
          <p:nvPr/>
        </p:nvPicPr>
        <p:blipFill>
          <a:blip r:embed="rId4">
            <a:lum bright="-50000"/>
            <a:alphaModFix/>
          </a:blip>
          <a:srcRect/>
          <a:stretch>
            <a:fillRect/>
          </a:stretch>
        </p:blipFill>
        <p:spPr>
          <a:xfrm>
            <a:off x="2232000" y="1162440"/>
            <a:ext cx="4572000" cy="49356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Chart 1"/>
          <p:cNvPicPr>
            <a:picLocks noChangeAspect="1"/>
          </p:cNvPicPr>
          <p:nvPr/>
        </p:nvPicPr>
        <p:blipFill>
          <a:blip r:embed="rId5">
            <a:lum bright="-50000"/>
            <a:alphaModFix/>
          </a:blip>
          <a:srcRect/>
          <a:stretch>
            <a:fillRect/>
          </a:stretch>
        </p:blipFill>
        <p:spPr>
          <a:xfrm>
            <a:off x="766800" y="1606680"/>
            <a:ext cx="7369200" cy="49453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Custom Layou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itle and Conten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wo Conten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„Office“ 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„Office“ 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512</TotalTime>
  <Words>420</Words>
  <Application>Microsoft Office PowerPoint</Application>
  <PresentationFormat>Demonstracija ekrane (4:3)</PresentationFormat>
  <Paragraphs>196</Paragraphs>
  <Slides>15</Slides>
  <Notes>15</Notes>
  <HiddenSlides>0</HiddenSlides>
  <MMClips>0</MMClips>
  <ScaleCrop>false</ScaleCrop>
  <HeadingPairs>
    <vt:vector size="8" baseType="variant">
      <vt:variant>
        <vt:lpstr>Naudojami šriftai</vt:lpstr>
      </vt:variant>
      <vt:variant>
        <vt:i4>11</vt:i4>
      </vt:variant>
      <vt:variant>
        <vt:lpstr>Tema</vt:lpstr>
      </vt:variant>
      <vt:variant>
        <vt:i4>3</vt:i4>
      </vt:variant>
      <vt:variant>
        <vt:lpstr>Įdėtosios OLE paslaugos</vt:lpstr>
      </vt:variant>
      <vt:variant>
        <vt:i4>0</vt:i4>
      </vt:variant>
      <vt:variant>
        <vt:lpstr>Skaidrių pavadinimai</vt:lpstr>
      </vt:variant>
      <vt:variant>
        <vt:i4>15</vt:i4>
      </vt:variant>
    </vt:vector>
  </HeadingPairs>
  <TitlesOfParts>
    <vt:vector size="29" baseType="lpstr">
      <vt:lpstr>Microsoft YaHei</vt:lpstr>
      <vt:lpstr>Arial</vt:lpstr>
      <vt:lpstr>Calibri</vt:lpstr>
      <vt:lpstr>Calibri Light</vt:lpstr>
      <vt:lpstr>Liberation Sans</vt:lpstr>
      <vt:lpstr>Liberation Serif</vt:lpstr>
      <vt:lpstr>Mangal</vt:lpstr>
      <vt:lpstr>Segoe UI</vt:lpstr>
      <vt:lpstr>StarSymbol</vt:lpstr>
      <vt:lpstr>Tahoma</vt:lpstr>
      <vt:lpstr>Times New Roman</vt:lpstr>
      <vt:lpstr>Custom Layout</vt:lpstr>
      <vt:lpstr>Title and Content</vt:lpstr>
      <vt:lpstr>Two Content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Nida</dc:creator>
  <cp:lastModifiedBy>Vytautas  Budnikas</cp:lastModifiedBy>
  <cp:revision>21</cp:revision>
  <dcterms:created xsi:type="dcterms:W3CDTF">2015-09-14T09:25:08Z</dcterms:created>
  <dcterms:modified xsi:type="dcterms:W3CDTF">2017-06-14T11:42:43Z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14.0000</vt:lpwstr>
  </property>
  <property fmtid="{D5CDD505-2E9C-101B-9397-08002B2CF9AE}" pid="3" name="HiddenSlides">
    <vt:r8>0</vt:r8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r8>0</vt:r8>
  </property>
  <property fmtid="{D5CDD505-2E9C-101B-9397-08002B2CF9AE}" pid="7" name="Notes">
    <vt:r8>0</vt:r8>
  </property>
  <property fmtid="{D5CDD505-2E9C-101B-9397-08002B2CF9AE}" pid="8" name="PresentationFormat">
    <vt:lpwstr>Demonstracija ekrane (4:3)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r8>4</vt:r8>
  </property>
</Properties>
</file>